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</p:sldIdLst>
  <p:sldSz cx="20318413" cy="1143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15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94"/>
  </p:normalViewPr>
  <p:slideViewPr>
    <p:cSldViewPr snapToGrid="0">
      <p:cViewPr varScale="1">
        <p:scale>
          <a:sx n="32" d="100"/>
          <a:sy n="32" d="100"/>
        </p:scale>
        <p:origin x="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39802" y="1870605"/>
            <a:ext cx="15238810" cy="3979333"/>
          </a:xfrm>
        </p:spPr>
        <p:txBody>
          <a:bodyPr anchor="b"/>
          <a:lstStyle>
            <a:lvl1pPr algn="ctr">
              <a:defRPr sz="9999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39802" y="6003397"/>
            <a:ext cx="15238810" cy="2759603"/>
          </a:xfrm>
        </p:spPr>
        <p:txBody>
          <a:bodyPr/>
          <a:lstStyle>
            <a:lvl1pPr marL="0" indent="0" algn="ctr">
              <a:buNone/>
              <a:defRPr sz="4000"/>
            </a:lvl1pPr>
            <a:lvl2pPr marL="761924" indent="0" algn="ctr">
              <a:buNone/>
              <a:defRPr sz="3333"/>
            </a:lvl2pPr>
            <a:lvl3pPr marL="1523848" indent="0" algn="ctr">
              <a:buNone/>
              <a:defRPr sz="3000"/>
            </a:lvl3pPr>
            <a:lvl4pPr marL="2285771" indent="0" algn="ctr">
              <a:buNone/>
              <a:defRPr sz="2666"/>
            </a:lvl4pPr>
            <a:lvl5pPr marL="3047695" indent="0" algn="ctr">
              <a:buNone/>
              <a:defRPr sz="2666"/>
            </a:lvl5pPr>
            <a:lvl6pPr marL="3809619" indent="0" algn="ctr">
              <a:buNone/>
              <a:defRPr sz="2666"/>
            </a:lvl6pPr>
            <a:lvl7pPr marL="4571543" indent="0" algn="ctr">
              <a:buNone/>
              <a:defRPr sz="2666"/>
            </a:lvl7pPr>
            <a:lvl8pPr marL="5333467" indent="0" algn="ctr">
              <a:buNone/>
              <a:defRPr sz="2666"/>
            </a:lvl8pPr>
            <a:lvl9pPr marL="6095390" indent="0" algn="ctr">
              <a:buNone/>
              <a:defRPr sz="2666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837FF-6CC4-3548-9F47-C73ACDFB70C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74267-BA88-D641-AA1C-8A29B8285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953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837FF-6CC4-3548-9F47-C73ACDFB70C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74267-BA88-D641-AA1C-8A29B8285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870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540364" y="608542"/>
            <a:ext cx="4381158" cy="968639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96891" y="608542"/>
            <a:ext cx="12889493" cy="968639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837FF-6CC4-3548-9F47-C73ACDFB70C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74267-BA88-D641-AA1C-8A29B8285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097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837FF-6CC4-3548-9F47-C73ACDFB70C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74267-BA88-D641-AA1C-8A29B8285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00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308" y="2849564"/>
            <a:ext cx="17524631" cy="4754562"/>
          </a:xfrm>
        </p:spPr>
        <p:txBody>
          <a:bodyPr anchor="b"/>
          <a:lstStyle>
            <a:lvl1pPr>
              <a:defRPr sz="9999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6308" y="7649106"/>
            <a:ext cx="17524631" cy="2500312"/>
          </a:xfrm>
        </p:spPr>
        <p:txBody>
          <a:bodyPr/>
          <a:lstStyle>
            <a:lvl1pPr marL="0" indent="0">
              <a:buNone/>
              <a:defRPr sz="4000">
                <a:solidFill>
                  <a:schemeClr val="tx1">
                    <a:tint val="82000"/>
                  </a:schemeClr>
                </a:solidFill>
              </a:defRPr>
            </a:lvl1pPr>
            <a:lvl2pPr marL="761924" indent="0">
              <a:buNone/>
              <a:defRPr sz="3333">
                <a:solidFill>
                  <a:schemeClr val="tx1">
                    <a:tint val="82000"/>
                  </a:schemeClr>
                </a:solidFill>
              </a:defRPr>
            </a:lvl2pPr>
            <a:lvl3pPr marL="1523848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3pPr>
            <a:lvl4pPr marL="2285771" indent="0">
              <a:buNone/>
              <a:defRPr sz="2666">
                <a:solidFill>
                  <a:schemeClr val="tx1">
                    <a:tint val="82000"/>
                  </a:schemeClr>
                </a:solidFill>
              </a:defRPr>
            </a:lvl4pPr>
            <a:lvl5pPr marL="3047695" indent="0">
              <a:buNone/>
              <a:defRPr sz="2666">
                <a:solidFill>
                  <a:schemeClr val="tx1">
                    <a:tint val="82000"/>
                  </a:schemeClr>
                </a:solidFill>
              </a:defRPr>
            </a:lvl5pPr>
            <a:lvl6pPr marL="3809619" indent="0">
              <a:buNone/>
              <a:defRPr sz="2666">
                <a:solidFill>
                  <a:schemeClr val="tx1">
                    <a:tint val="82000"/>
                  </a:schemeClr>
                </a:solidFill>
              </a:defRPr>
            </a:lvl6pPr>
            <a:lvl7pPr marL="4571543" indent="0">
              <a:buNone/>
              <a:defRPr sz="2666">
                <a:solidFill>
                  <a:schemeClr val="tx1">
                    <a:tint val="82000"/>
                  </a:schemeClr>
                </a:solidFill>
              </a:defRPr>
            </a:lvl7pPr>
            <a:lvl8pPr marL="5333467" indent="0">
              <a:buNone/>
              <a:defRPr sz="2666">
                <a:solidFill>
                  <a:schemeClr val="tx1">
                    <a:tint val="82000"/>
                  </a:schemeClr>
                </a:solidFill>
              </a:defRPr>
            </a:lvl8pPr>
            <a:lvl9pPr marL="6095390" indent="0">
              <a:buNone/>
              <a:defRPr sz="266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837FF-6CC4-3548-9F47-C73ACDFB70C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74267-BA88-D641-AA1C-8A29B8285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419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96891" y="3042708"/>
            <a:ext cx="8635326" cy="725223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6196" y="3042708"/>
            <a:ext cx="8635326" cy="725223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837FF-6CC4-3548-9F47-C73ACDFB70C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74267-BA88-D641-AA1C-8A29B8285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692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537" y="608542"/>
            <a:ext cx="17524631" cy="220927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9538" y="2801938"/>
            <a:ext cx="8595640" cy="1373187"/>
          </a:xfrm>
        </p:spPr>
        <p:txBody>
          <a:bodyPr anchor="b"/>
          <a:lstStyle>
            <a:lvl1pPr marL="0" indent="0">
              <a:buNone/>
              <a:defRPr sz="4000" b="1"/>
            </a:lvl1pPr>
            <a:lvl2pPr marL="761924" indent="0">
              <a:buNone/>
              <a:defRPr sz="3333" b="1"/>
            </a:lvl2pPr>
            <a:lvl3pPr marL="1523848" indent="0">
              <a:buNone/>
              <a:defRPr sz="3000" b="1"/>
            </a:lvl3pPr>
            <a:lvl4pPr marL="2285771" indent="0">
              <a:buNone/>
              <a:defRPr sz="2666" b="1"/>
            </a:lvl4pPr>
            <a:lvl5pPr marL="3047695" indent="0">
              <a:buNone/>
              <a:defRPr sz="2666" b="1"/>
            </a:lvl5pPr>
            <a:lvl6pPr marL="3809619" indent="0">
              <a:buNone/>
              <a:defRPr sz="2666" b="1"/>
            </a:lvl6pPr>
            <a:lvl7pPr marL="4571543" indent="0">
              <a:buNone/>
              <a:defRPr sz="2666" b="1"/>
            </a:lvl7pPr>
            <a:lvl8pPr marL="5333467" indent="0">
              <a:buNone/>
              <a:defRPr sz="2666" b="1"/>
            </a:lvl8pPr>
            <a:lvl9pPr marL="6095390" indent="0">
              <a:buNone/>
              <a:defRPr sz="2666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9538" y="4175125"/>
            <a:ext cx="8595640" cy="614098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286197" y="2801938"/>
            <a:ext cx="8637972" cy="1373187"/>
          </a:xfrm>
        </p:spPr>
        <p:txBody>
          <a:bodyPr anchor="b"/>
          <a:lstStyle>
            <a:lvl1pPr marL="0" indent="0">
              <a:buNone/>
              <a:defRPr sz="4000" b="1"/>
            </a:lvl1pPr>
            <a:lvl2pPr marL="761924" indent="0">
              <a:buNone/>
              <a:defRPr sz="3333" b="1"/>
            </a:lvl2pPr>
            <a:lvl3pPr marL="1523848" indent="0">
              <a:buNone/>
              <a:defRPr sz="3000" b="1"/>
            </a:lvl3pPr>
            <a:lvl4pPr marL="2285771" indent="0">
              <a:buNone/>
              <a:defRPr sz="2666" b="1"/>
            </a:lvl4pPr>
            <a:lvl5pPr marL="3047695" indent="0">
              <a:buNone/>
              <a:defRPr sz="2666" b="1"/>
            </a:lvl5pPr>
            <a:lvl6pPr marL="3809619" indent="0">
              <a:buNone/>
              <a:defRPr sz="2666" b="1"/>
            </a:lvl6pPr>
            <a:lvl7pPr marL="4571543" indent="0">
              <a:buNone/>
              <a:defRPr sz="2666" b="1"/>
            </a:lvl7pPr>
            <a:lvl8pPr marL="5333467" indent="0">
              <a:buNone/>
              <a:defRPr sz="2666" b="1"/>
            </a:lvl8pPr>
            <a:lvl9pPr marL="6095390" indent="0">
              <a:buNone/>
              <a:defRPr sz="2666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286197" y="4175125"/>
            <a:ext cx="8637972" cy="614098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837FF-6CC4-3548-9F47-C73ACDFB70C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74267-BA88-D641-AA1C-8A29B8285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769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837FF-6CC4-3548-9F47-C73ACDFB70C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74267-BA88-D641-AA1C-8A29B8285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564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837FF-6CC4-3548-9F47-C73ACDFB70C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74267-BA88-D641-AA1C-8A29B8285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219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538" y="762000"/>
            <a:ext cx="6553216" cy="2667000"/>
          </a:xfrm>
        </p:spPr>
        <p:txBody>
          <a:bodyPr anchor="b"/>
          <a:lstStyle>
            <a:lvl1pPr>
              <a:defRPr sz="5333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7972" y="1645709"/>
            <a:ext cx="10286197" cy="8122708"/>
          </a:xfrm>
        </p:spPr>
        <p:txBody>
          <a:bodyPr/>
          <a:lstStyle>
            <a:lvl1pPr>
              <a:defRPr sz="5333"/>
            </a:lvl1pPr>
            <a:lvl2pPr>
              <a:defRPr sz="4666"/>
            </a:lvl2pPr>
            <a:lvl3pPr>
              <a:defRPr sz="4000"/>
            </a:lvl3pPr>
            <a:lvl4pPr>
              <a:defRPr sz="3333"/>
            </a:lvl4pPr>
            <a:lvl5pPr>
              <a:defRPr sz="3333"/>
            </a:lvl5pPr>
            <a:lvl6pPr>
              <a:defRPr sz="3333"/>
            </a:lvl6pPr>
            <a:lvl7pPr>
              <a:defRPr sz="3333"/>
            </a:lvl7pPr>
            <a:lvl8pPr>
              <a:defRPr sz="3333"/>
            </a:lvl8pPr>
            <a:lvl9pPr>
              <a:defRPr sz="333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9538" y="3429000"/>
            <a:ext cx="6553216" cy="6352647"/>
          </a:xfrm>
        </p:spPr>
        <p:txBody>
          <a:bodyPr/>
          <a:lstStyle>
            <a:lvl1pPr marL="0" indent="0">
              <a:buNone/>
              <a:defRPr sz="2666"/>
            </a:lvl1pPr>
            <a:lvl2pPr marL="761924" indent="0">
              <a:buNone/>
              <a:defRPr sz="2333"/>
            </a:lvl2pPr>
            <a:lvl3pPr marL="1523848" indent="0">
              <a:buNone/>
              <a:defRPr sz="2000"/>
            </a:lvl3pPr>
            <a:lvl4pPr marL="2285771" indent="0">
              <a:buNone/>
              <a:defRPr sz="1667"/>
            </a:lvl4pPr>
            <a:lvl5pPr marL="3047695" indent="0">
              <a:buNone/>
              <a:defRPr sz="1667"/>
            </a:lvl5pPr>
            <a:lvl6pPr marL="3809619" indent="0">
              <a:buNone/>
              <a:defRPr sz="1667"/>
            </a:lvl6pPr>
            <a:lvl7pPr marL="4571543" indent="0">
              <a:buNone/>
              <a:defRPr sz="1667"/>
            </a:lvl7pPr>
            <a:lvl8pPr marL="5333467" indent="0">
              <a:buNone/>
              <a:defRPr sz="1667"/>
            </a:lvl8pPr>
            <a:lvl9pPr marL="6095390" indent="0">
              <a:buNone/>
              <a:defRPr sz="166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837FF-6CC4-3548-9F47-C73ACDFB70C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74267-BA88-D641-AA1C-8A29B8285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533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538" y="762000"/>
            <a:ext cx="6553216" cy="2667000"/>
          </a:xfrm>
        </p:spPr>
        <p:txBody>
          <a:bodyPr anchor="b"/>
          <a:lstStyle>
            <a:lvl1pPr>
              <a:defRPr sz="5333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37972" y="1645709"/>
            <a:ext cx="10286197" cy="8122708"/>
          </a:xfrm>
        </p:spPr>
        <p:txBody>
          <a:bodyPr anchor="t"/>
          <a:lstStyle>
            <a:lvl1pPr marL="0" indent="0">
              <a:buNone/>
              <a:defRPr sz="5333"/>
            </a:lvl1pPr>
            <a:lvl2pPr marL="761924" indent="0">
              <a:buNone/>
              <a:defRPr sz="4666"/>
            </a:lvl2pPr>
            <a:lvl3pPr marL="1523848" indent="0">
              <a:buNone/>
              <a:defRPr sz="4000"/>
            </a:lvl3pPr>
            <a:lvl4pPr marL="2285771" indent="0">
              <a:buNone/>
              <a:defRPr sz="3333"/>
            </a:lvl4pPr>
            <a:lvl5pPr marL="3047695" indent="0">
              <a:buNone/>
              <a:defRPr sz="3333"/>
            </a:lvl5pPr>
            <a:lvl6pPr marL="3809619" indent="0">
              <a:buNone/>
              <a:defRPr sz="3333"/>
            </a:lvl6pPr>
            <a:lvl7pPr marL="4571543" indent="0">
              <a:buNone/>
              <a:defRPr sz="3333"/>
            </a:lvl7pPr>
            <a:lvl8pPr marL="5333467" indent="0">
              <a:buNone/>
              <a:defRPr sz="3333"/>
            </a:lvl8pPr>
            <a:lvl9pPr marL="6095390" indent="0">
              <a:buNone/>
              <a:defRPr sz="333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9538" y="3429000"/>
            <a:ext cx="6553216" cy="6352647"/>
          </a:xfrm>
        </p:spPr>
        <p:txBody>
          <a:bodyPr/>
          <a:lstStyle>
            <a:lvl1pPr marL="0" indent="0">
              <a:buNone/>
              <a:defRPr sz="2666"/>
            </a:lvl1pPr>
            <a:lvl2pPr marL="761924" indent="0">
              <a:buNone/>
              <a:defRPr sz="2333"/>
            </a:lvl2pPr>
            <a:lvl3pPr marL="1523848" indent="0">
              <a:buNone/>
              <a:defRPr sz="2000"/>
            </a:lvl3pPr>
            <a:lvl4pPr marL="2285771" indent="0">
              <a:buNone/>
              <a:defRPr sz="1667"/>
            </a:lvl4pPr>
            <a:lvl5pPr marL="3047695" indent="0">
              <a:buNone/>
              <a:defRPr sz="1667"/>
            </a:lvl5pPr>
            <a:lvl6pPr marL="3809619" indent="0">
              <a:buNone/>
              <a:defRPr sz="1667"/>
            </a:lvl6pPr>
            <a:lvl7pPr marL="4571543" indent="0">
              <a:buNone/>
              <a:defRPr sz="1667"/>
            </a:lvl7pPr>
            <a:lvl8pPr marL="5333467" indent="0">
              <a:buNone/>
              <a:defRPr sz="1667"/>
            </a:lvl8pPr>
            <a:lvl9pPr marL="6095390" indent="0">
              <a:buNone/>
              <a:defRPr sz="166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837FF-6CC4-3548-9F47-C73ACDFB70C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74267-BA88-D641-AA1C-8A29B8285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460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6891" y="608542"/>
            <a:ext cx="17524631" cy="22092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6891" y="3042708"/>
            <a:ext cx="17524631" cy="7252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6891" y="10593917"/>
            <a:ext cx="4571643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5837FF-6CC4-3548-9F47-C73ACDFB70C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30475" y="10593917"/>
            <a:ext cx="6857464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349879" y="10593917"/>
            <a:ext cx="4571643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074267-BA88-D641-AA1C-8A29B8285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970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523848" rtl="0" eaLnBrk="1" latinLnBrk="0" hangingPunct="1">
        <a:lnSpc>
          <a:spcPct val="90000"/>
        </a:lnSpc>
        <a:spcBef>
          <a:spcPct val="0"/>
        </a:spcBef>
        <a:buNone/>
        <a:defRPr sz="73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0962" indent="-380962" algn="l" defTabSz="1523848" rtl="0" eaLnBrk="1" latinLnBrk="0" hangingPunct="1">
        <a:lnSpc>
          <a:spcPct val="90000"/>
        </a:lnSpc>
        <a:spcBef>
          <a:spcPts val="1667"/>
        </a:spcBef>
        <a:buFont typeface="Arial" panose="020B0604020202020204" pitchFamily="34" charset="0"/>
        <a:buChar char="•"/>
        <a:defRPr sz="4666" kern="1200">
          <a:solidFill>
            <a:schemeClr val="tx1"/>
          </a:solidFill>
          <a:latin typeface="+mn-lt"/>
          <a:ea typeface="+mn-ea"/>
          <a:cs typeface="+mn-cs"/>
        </a:defRPr>
      </a:lvl1pPr>
      <a:lvl2pPr marL="1142886" indent="-380962" algn="l" defTabSz="1523848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904810" indent="-380962" algn="l" defTabSz="1523848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333" kern="1200">
          <a:solidFill>
            <a:schemeClr val="tx1"/>
          </a:solidFill>
          <a:latin typeface="+mn-lt"/>
          <a:ea typeface="+mn-ea"/>
          <a:cs typeface="+mn-cs"/>
        </a:defRPr>
      </a:lvl3pPr>
      <a:lvl4pPr marL="2666733" indent="-380962" algn="l" defTabSz="1523848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428657" indent="-380962" algn="l" defTabSz="1523848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4190581" indent="-380962" algn="l" defTabSz="1523848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952505" indent="-380962" algn="l" defTabSz="1523848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714429" indent="-380962" algn="l" defTabSz="1523848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476352" indent="-380962" algn="l" defTabSz="1523848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2384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1924" algn="l" defTabSz="152384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848" algn="l" defTabSz="152384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71" algn="l" defTabSz="152384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7695" algn="l" defTabSz="152384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09619" algn="l" defTabSz="152384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1543" algn="l" defTabSz="152384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3467" algn="l" defTabSz="152384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5390" algn="l" defTabSz="152384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E8D039-BEBF-B78E-35C2-6CFA880695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F7C0B7D-A992-2A2B-49C1-915637DDFE56}"/>
              </a:ext>
            </a:extLst>
          </p:cNvPr>
          <p:cNvSpPr txBox="1"/>
          <p:nvPr/>
        </p:nvSpPr>
        <p:spPr>
          <a:xfrm>
            <a:off x="781175" y="3732116"/>
            <a:ext cx="16986872" cy="7001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12 - 13 May 2026 </a:t>
            </a:r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The Deansgate Hotel, Manchester (formerly the Hilton Deansgate)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</a:t>
            </a:r>
            <a:r>
              <a:rPr lang="en-GB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tickets now available </a:t>
            </a:r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don’t delay, register today.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Greater Manchester Cancer Awards </a:t>
            </a:r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back, with eight categories. Open to everyone working in the cancer system in Greater Manchester, not just NHS.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are eight categories, including two new individual awards for 2026 – “Spark of Excellence” staff award and Cancer Volunteer Award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Closing date for awards entries – 27 February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Poster entries </a:t>
            </a:r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also open.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out more, register for tickets, enter awards or submit a poster  - </a:t>
            </a:r>
          </a:p>
          <a:p>
            <a:pPr lvl="4">
              <a:lnSpc>
                <a:spcPct val="150000"/>
              </a:lnSpc>
            </a:pPr>
            <a:r>
              <a:rPr lang="en-GB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www.gmcancer.org.uk/GMCC26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7BB284-A3EE-5D26-FA6C-646ABD10FC81}"/>
              </a:ext>
            </a:extLst>
          </p:cNvPr>
          <p:cNvSpPr txBox="1"/>
          <p:nvPr/>
        </p:nvSpPr>
        <p:spPr>
          <a:xfrm>
            <a:off x="4080187" y="1511575"/>
            <a:ext cx="1953723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0638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Greater Manchester </a:t>
            </a:r>
          </a:p>
          <a:p>
            <a:pPr marL="20638"/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Cancer Conference and Awards </a:t>
            </a:r>
          </a:p>
          <a:p>
            <a:pPr marL="20638"/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5CF9EAD-69EA-AA09-A8FE-7E1071ED4D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21269" y="7482752"/>
            <a:ext cx="3609318" cy="3609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054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M Powerpoint Social Card 01" id="{2DE0AA50-581D-AE4B-96DC-285316CAA5D2}" vid="{08E3CC6A-7C6C-AB41-8D13-4221ACF22C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GM Powerpoint Social Card 01</Template>
  <TotalTime>15006</TotalTime>
  <Words>125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The Christie NHS Foundation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Foxley Alison (RBV) NHS Christie Tr</dc:creator>
  <cp:lastModifiedBy>FOXLEY, Alison (THE CHRISTIE NHS FOUNDATION TRUST)</cp:lastModifiedBy>
  <cp:revision>6</cp:revision>
  <dcterms:created xsi:type="dcterms:W3CDTF">2025-01-30T15:31:52Z</dcterms:created>
  <dcterms:modified xsi:type="dcterms:W3CDTF">2026-02-02T17:42:00Z</dcterms:modified>
</cp:coreProperties>
</file>