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6" r:id="rId2"/>
    <p:sldId id="287" r:id="rId3"/>
    <p:sldId id="289" r:id="rId4"/>
    <p:sldId id="268" r:id="rId5"/>
    <p:sldId id="267" r:id="rId6"/>
    <p:sldId id="265" r:id="rId7"/>
    <p:sldId id="273" r:id="rId8"/>
    <p:sldId id="284" r:id="rId9"/>
    <p:sldId id="290" r:id="rId10"/>
    <p:sldId id="260" r:id="rId11"/>
    <p:sldId id="291" r:id="rId12"/>
    <p:sldId id="275" r:id="rId13"/>
    <p:sldId id="283" r:id="rId14"/>
    <p:sldId id="270" r:id="rId15"/>
    <p:sldId id="276" r:id="rId16"/>
    <p:sldId id="264" r:id="rId1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BF"/>
    <a:srgbClr val="BF0075"/>
    <a:srgbClr val="CA498F"/>
    <a:srgbClr val="41B6E6"/>
    <a:srgbClr val="AACF33"/>
    <a:srgbClr val="0D8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3E74D-7FE8-4010-9945-E58B73927ABF}" v="18" dt="2025-06-03T12:18:48.3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701"/>
  </p:normalViewPr>
  <p:slideViewPr>
    <p:cSldViewPr>
      <p:cViewPr varScale="1">
        <p:scale>
          <a:sx n="98" d="100"/>
          <a:sy n="98" d="100"/>
        </p:scale>
        <p:origin x="192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F04B-C8C6-9D45-B1A6-46057E2ECD18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71FF8-18B3-9E4A-8230-F6F630E30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5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1.svg"/><Relationship Id="rId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1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9A527103-7F4C-9F70-8390-57D24D25A8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68" y="20878"/>
            <a:ext cx="8305019" cy="11317184"/>
          </a:xfrm>
          <a:custGeom>
            <a:avLst/>
            <a:gdLst>
              <a:gd name="connsiteX0" fmla="*/ 3239094 w 8305019"/>
              <a:gd name="connsiteY0" fmla="*/ 11316866 h 11317184"/>
              <a:gd name="connsiteX1" fmla="*/ 4721517 w 8305019"/>
              <a:gd name="connsiteY1" fmla="*/ 11316866 h 11317184"/>
              <a:gd name="connsiteX2" fmla="*/ 4719058 w 8305019"/>
              <a:gd name="connsiteY2" fmla="*/ 11317142 h 11317184"/>
              <a:gd name="connsiteX3" fmla="*/ 4717897 w 8305019"/>
              <a:gd name="connsiteY3" fmla="*/ 11317184 h 11317184"/>
              <a:gd name="connsiteX4" fmla="*/ 3403507 w 8305019"/>
              <a:gd name="connsiteY4" fmla="*/ 11317184 h 11317184"/>
              <a:gd name="connsiteX5" fmla="*/ 0 w 8305019"/>
              <a:gd name="connsiteY5" fmla="*/ 0 h 11317184"/>
              <a:gd name="connsiteX6" fmla="*/ 4672878 w 8305019"/>
              <a:gd name="connsiteY6" fmla="*/ 9110 h 11317184"/>
              <a:gd name="connsiteX7" fmla="*/ 4740947 w 8305019"/>
              <a:gd name="connsiteY7" fmla="*/ 11831 h 11317184"/>
              <a:gd name="connsiteX8" fmla="*/ 4808019 w 8305019"/>
              <a:gd name="connsiteY8" fmla="*/ 19628 h 11317184"/>
              <a:gd name="connsiteX9" fmla="*/ 4873853 w 8305019"/>
              <a:gd name="connsiteY9" fmla="*/ 32361 h 11317184"/>
              <a:gd name="connsiteX10" fmla="*/ 4938203 w 8305019"/>
              <a:gd name="connsiteY10" fmla="*/ 49889 h 11317184"/>
              <a:gd name="connsiteX11" fmla="*/ 5000828 w 8305019"/>
              <a:gd name="connsiteY11" fmla="*/ 72072 h 11317184"/>
              <a:gd name="connsiteX12" fmla="*/ 5061485 w 8305019"/>
              <a:gd name="connsiteY12" fmla="*/ 98768 h 11317184"/>
              <a:gd name="connsiteX13" fmla="*/ 5119931 w 8305019"/>
              <a:gd name="connsiteY13" fmla="*/ 129836 h 11317184"/>
              <a:gd name="connsiteX14" fmla="*/ 5175922 w 8305019"/>
              <a:gd name="connsiteY14" fmla="*/ 165134 h 11317184"/>
              <a:gd name="connsiteX15" fmla="*/ 5229216 w 8305019"/>
              <a:gd name="connsiteY15" fmla="*/ 204525 h 11317184"/>
              <a:gd name="connsiteX16" fmla="*/ 5279570 w 8305019"/>
              <a:gd name="connsiteY16" fmla="*/ 247863 h 11317184"/>
              <a:gd name="connsiteX17" fmla="*/ 5326742 w 8305019"/>
              <a:gd name="connsiteY17" fmla="*/ 295012 h 11317184"/>
              <a:gd name="connsiteX18" fmla="*/ 5370486 w 8305019"/>
              <a:gd name="connsiteY18" fmla="*/ 345827 h 11317184"/>
              <a:gd name="connsiteX19" fmla="*/ 5410561 w 8305019"/>
              <a:gd name="connsiteY19" fmla="*/ 400169 h 11317184"/>
              <a:gd name="connsiteX20" fmla="*/ 5446725 w 8305019"/>
              <a:gd name="connsiteY20" fmla="*/ 457898 h 11317184"/>
              <a:gd name="connsiteX21" fmla="*/ 8186044 w 8305019"/>
              <a:gd name="connsiteY21" fmla="*/ 5223989 h 11317184"/>
              <a:gd name="connsiteX22" fmla="*/ 8217722 w 8305019"/>
              <a:gd name="connsiteY22" fmla="*/ 5284296 h 11317184"/>
              <a:gd name="connsiteX23" fmla="*/ 8244505 w 8305019"/>
              <a:gd name="connsiteY23" fmla="*/ 5346278 h 11317184"/>
              <a:gd name="connsiteX24" fmla="*/ 8266394 w 8305019"/>
              <a:gd name="connsiteY24" fmla="*/ 5409654 h 11317184"/>
              <a:gd name="connsiteX25" fmla="*/ 8283390 w 8305019"/>
              <a:gd name="connsiteY25" fmla="*/ 5474146 h 11317184"/>
              <a:gd name="connsiteX26" fmla="*/ 8295493 w 8305019"/>
              <a:gd name="connsiteY26" fmla="*/ 5539470 h 11317184"/>
              <a:gd name="connsiteX27" fmla="*/ 8302702 w 8305019"/>
              <a:gd name="connsiteY27" fmla="*/ 5605348 h 11317184"/>
              <a:gd name="connsiteX28" fmla="*/ 8305019 w 8305019"/>
              <a:gd name="connsiteY28" fmla="*/ 5671497 h 11317184"/>
              <a:gd name="connsiteX29" fmla="*/ 8302444 w 8305019"/>
              <a:gd name="connsiteY29" fmla="*/ 5737636 h 11317184"/>
              <a:gd name="connsiteX30" fmla="*/ 8294978 w 8305019"/>
              <a:gd name="connsiteY30" fmla="*/ 5803484 h 11317184"/>
              <a:gd name="connsiteX31" fmla="*/ 8282622 w 8305019"/>
              <a:gd name="connsiteY31" fmla="*/ 5868762 h 11317184"/>
              <a:gd name="connsiteX32" fmla="*/ 8265374 w 8305019"/>
              <a:gd name="connsiteY32" fmla="*/ 5933188 h 11317184"/>
              <a:gd name="connsiteX33" fmla="*/ 8243237 w 8305019"/>
              <a:gd name="connsiteY33" fmla="*/ 5996480 h 11317184"/>
              <a:gd name="connsiteX34" fmla="*/ 8216210 w 8305019"/>
              <a:gd name="connsiteY34" fmla="*/ 6058359 h 11317184"/>
              <a:gd name="connsiteX35" fmla="*/ 8184295 w 8305019"/>
              <a:gd name="connsiteY35" fmla="*/ 6118542 h 11317184"/>
              <a:gd name="connsiteX36" fmla="*/ 5718392 w 8305019"/>
              <a:gd name="connsiteY36" fmla="*/ 10370614 h 11317184"/>
              <a:gd name="connsiteX37" fmla="*/ 2792183 w 8305019"/>
              <a:gd name="connsiteY37" fmla="*/ 7726805 h 11317184"/>
              <a:gd name="connsiteX38" fmla="*/ 2752940 w 8305019"/>
              <a:gd name="connsiteY38" fmla="*/ 7694190 h 11317184"/>
              <a:gd name="connsiteX39" fmla="*/ 2711554 w 8305019"/>
              <a:gd name="connsiteY39" fmla="*/ 7665152 h 11317184"/>
              <a:gd name="connsiteX40" fmla="*/ 2668264 w 8305019"/>
              <a:gd name="connsiteY40" fmla="*/ 7639739 h 11317184"/>
              <a:gd name="connsiteX41" fmla="*/ 2623311 w 8305019"/>
              <a:gd name="connsiteY41" fmla="*/ 7618002 h 11317184"/>
              <a:gd name="connsiteX42" fmla="*/ 2576935 w 8305019"/>
              <a:gd name="connsiteY42" fmla="*/ 7599992 h 11317184"/>
              <a:gd name="connsiteX43" fmla="*/ 2529376 w 8305019"/>
              <a:gd name="connsiteY43" fmla="*/ 7585761 h 11317184"/>
              <a:gd name="connsiteX44" fmla="*/ 2480874 w 8305019"/>
              <a:gd name="connsiteY44" fmla="*/ 7575357 h 11317184"/>
              <a:gd name="connsiteX45" fmla="*/ 2431669 w 8305019"/>
              <a:gd name="connsiteY45" fmla="*/ 7568833 h 11317184"/>
              <a:gd name="connsiteX46" fmla="*/ 2382001 w 8305019"/>
              <a:gd name="connsiteY46" fmla="*/ 7566239 h 11317184"/>
              <a:gd name="connsiteX47" fmla="*/ 2332110 w 8305019"/>
              <a:gd name="connsiteY47" fmla="*/ 7567624 h 11317184"/>
              <a:gd name="connsiteX48" fmla="*/ 2282236 w 8305019"/>
              <a:gd name="connsiteY48" fmla="*/ 7573041 h 11317184"/>
              <a:gd name="connsiteX49" fmla="*/ 2232620 w 8305019"/>
              <a:gd name="connsiteY49" fmla="*/ 7582539 h 11317184"/>
              <a:gd name="connsiteX50" fmla="*/ 2183500 w 8305019"/>
              <a:gd name="connsiteY50" fmla="*/ 7596170 h 11317184"/>
              <a:gd name="connsiteX51" fmla="*/ 0 w 8305019"/>
              <a:gd name="connsiteY51" fmla="*/ 8301468 h 1131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305019" h="11317184">
                <a:moveTo>
                  <a:pt x="3239094" y="11316866"/>
                </a:moveTo>
                <a:lnTo>
                  <a:pt x="4721517" y="11316866"/>
                </a:lnTo>
                <a:lnTo>
                  <a:pt x="4719058" y="11317142"/>
                </a:lnTo>
                <a:lnTo>
                  <a:pt x="4717897" y="11317184"/>
                </a:lnTo>
                <a:lnTo>
                  <a:pt x="3403507" y="11317184"/>
                </a:lnTo>
                <a:close/>
                <a:moveTo>
                  <a:pt x="0" y="0"/>
                </a:moveTo>
                <a:lnTo>
                  <a:pt x="4672878" y="9110"/>
                </a:lnTo>
                <a:lnTo>
                  <a:pt x="4740947" y="11831"/>
                </a:lnTo>
                <a:lnTo>
                  <a:pt x="4808019" y="19628"/>
                </a:lnTo>
                <a:lnTo>
                  <a:pt x="4873853" y="32361"/>
                </a:lnTo>
                <a:lnTo>
                  <a:pt x="4938203" y="49889"/>
                </a:lnTo>
                <a:lnTo>
                  <a:pt x="5000828" y="72072"/>
                </a:lnTo>
                <a:lnTo>
                  <a:pt x="5061485" y="98768"/>
                </a:lnTo>
                <a:lnTo>
                  <a:pt x="5119931" y="129836"/>
                </a:lnTo>
                <a:lnTo>
                  <a:pt x="5175922" y="165134"/>
                </a:lnTo>
                <a:lnTo>
                  <a:pt x="5229216" y="204525"/>
                </a:lnTo>
                <a:lnTo>
                  <a:pt x="5279570" y="247863"/>
                </a:lnTo>
                <a:lnTo>
                  <a:pt x="5326742" y="295012"/>
                </a:lnTo>
                <a:lnTo>
                  <a:pt x="5370486" y="345827"/>
                </a:lnTo>
                <a:lnTo>
                  <a:pt x="5410561" y="400169"/>
                </a:lnTo>
                <a:lnTo>
                  <a:pt x="5446725" y="457898"/>
                </a:lnTo>
                <a:lnTo>
                  <a:pt x="8186044" y="5223989"/>
                </a:lnTo>
                <a:lnTo>
                  <a:pt x="8217722" y="5284296"/>
                </a:lnTo>
                <a:lnTo>
                  <a:pt x="8244505" y="5346278"/>
                </a:lnTo>
                <a:lnTo>
                  <a:pt x="8266394" y="5409654"/>
                </a:lnTo>
                <a:lnTo>
                  <a:pt x="8283390" y="5474146"/>
                </a:lnTo>
                <a:lnTo>
                  <a:pt x="8295493" y="5539470"/>
                </a:lnTo>
                <a:lnTo>
                  <a:pt x="8302702" y="5605348"/>
                </a:lnTo>
                <a:lnTo>
                  <a:pt x="8305019" y="5671497"/>
                </a:lnTo>
                <a:lnTo>
                  <a:pt x="8302444" y="5737636"/>
                </a:lnTo>
                <a:lnTo>
                  <a:pt x="8294978" y="5803484"/>
                </a:lnTo>
                <a:lnTo>
                  <a:pt x="8282622" y="5868762"/>
                </a:lnTo>
                <a:lnTo>
                  <a:pt x="8265374" y="5933188"/>
                </a:lnTo>
                <a:lnTo>
                  <a:pt x="8243237" y="5996480"/>
                </a:lnTo>
                <a:lnTo>
                  <a:pt x="8216210" y="6058359"/>
                </a:lnTo>
                <a:lnTo>
                  <a:pt x="8184295" y="6118542"/>
                </a:lnTo>
                <a:lnTo>
                  <a:pt x="5718392" y="10370614"/>
                </a:lnTo>
                <a:lnTo>
                  <a:pt x="2792183" y="7726805"/>
                </a:lnTo>
                <a:lnTo>
                  <a:pt x="2752940" y="7694190"/>
                </a:lnTo>
                <a:lnTo>
                  <a:pt x="2711554" y="7665152"/>
                </a:lnTo>
                <a:lnTo>
                  <a:pt x="2668264" y="7639739"/>
                </a:lnTo>
                <a:lnTo>
                  <a:pt x="2623311" y="7618002"/>
                </a:lnTo>
                <a:lnTo>
                  <a:pt x="2576935" y="7599992"/>
                </a:lnTo>
                <a:lnTo>
                  <a:pt x="2529376" y="7585761"/>
                </a:lnTo>
                <a:lnTo>
                  <a:pt x="2480874" y="7575357"/>
                </a:lnTo>
                <a:lnTo>
                  <a:pt x="2431669" y="7568833"/>
                </a:lnTo>
                <a:lnTo>
                  <a:pt x="2382001" y="7566239"/>
                </a:lnTo>
                <a:lnTo>
                  <a:pt x="2332110" y="7567624"/>
                </a:lnTo>
                <a:lnTo>
                  <a:pt x="2282236" y="7573041"/>
                </a:lnTo>
                <a:lnTo>
                  <a:pt x="2232620" y="7582539"/>
                </a:lnTo>
                <a:lnTo>
                  <a:pt x="2183500" y="7596170"/>
                </a:lnTo>
                <a:lnTo>
                  <a:pt x="0" y="83014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1">
            <a:noAutofit/>
          </a:bodyPr>
          <a:lstStyle/>
          <a:p>
            <a:r>
              <a:rPr lang="en-US" dirty="0"/>
              <a:t>Insert image here</a:t>
            </a:r>
          </a:p>
        </p:txBody>
      </p:sp>
      <p:sp>
        <p:nvSpPr>
          <p:cNvPr id="61" name="object 5">
            <a:extLst>
              <a:ext uri="{FF2B5EF4-FFF2-40B4-BE49-F238E27FC236}">
                <a16:creationId xmlns:a16="http://schemas.microsoft.com/office/drawing/2014/main" id="{582D1A9A-D734-C649-ECE2-A08BECCD371F}"/>
              </a:ext>
            </a:extLst>
          </p:cNvPr>
          <p:cNvSpPr/>
          <p:nvPr userDrawn="1"/>
        </p:nvSpPr>
        <p:spPr>
          <a:xfrm>
            <a:off x="13505726" y="8191633"/>
            <a:ext cx="5081270" cy="3117215"/>
          </a:xfrm>
          <a:custGeom>
            <a:avLst/>
            <a:gdLst/>
            <a:ahLst/>
            <a:cxnLst/>
            <a:rect l="l" t="t" r="r" b="b"/>
            <a:pathLst>
              <a:path w="5081269" h="3117215">
                <a:moveTo>
                  <a:pt x="3006504" y="0"/>
                </a:moveTo>
                <a:lnTo>
                  <a:pt x="2956259" y="4295"/>
                </a:lnTo>
                <a:lnTo>
                  <a:pt x="2906560" y="16239"/>
                </a:lnTo>
                <a:lnTo>
                  <a:pt x="683371" y="734364"/>
                </a:lnTo>
                <a:lnTo>
                  <a:pt x="636086" y="753738"/>
                </a:lnTo>
                <a:lnTo>
                  <a:pt x="592827" y="779634"/>
                </a:lnTo>
                <a:lnTo>
                  <a:pt x="554170" y="811420"/>
                </a:lnTo>
                <a:lnTo>
                  <a:pt x="520689" y="848465"/>
                </a:lnTo>
                <a:lnTo>
                  <a:pt x="492959" y="890138"/>
                </a:lnTo>
                <a:lnTo>
                  <a:pt x="471556" y="935810"/>
                </a:lnTo>
                <a:lnTo>
                  <a:pt x="457053" y="984848"/>
                </a:lnTo>
                <a:lnTo>
                  <a:pt x="0" y="3116923"/>
                </a:lnTo>
                <a:lnTo>
                  <a:pt x="4829019" y="3116923"/>
                </a:lnTo>
                <a:lnTo>
                  <a:pt x="5073950" y="1974462"/>
                </a:lnTo>
                <a:lnTo>
                  <a:pt x="5080805" y="1923831"/>
                </a:lnTo>
                <a:lnTo>
                  <a:pt x="5079990" y="1873419"/>
                </a:lnTo>
                <a:lnTo>
                  <a:pt x="5071772" y="1824043"/>
                </a:lnTo>
                <a:lnTo>
                  <a:pt x="5056418" y="1776524"/>
                </a:lnTo>
                <a:lnTo>
                  <a:pt x="5034194" y="1731681"/>
                </a:lnTo>
                <a:lnTo>
                  <a:pt x="5005367" y="1690333"/>
                </a:lnTo>
                <a:lnTo>
                  <a:pt x="4970204" y="1653299"/>
                </a:lnTo>
                <a:lnTo>
                  <a:pt x="3236718" y="87106"/>
                </a:lnTo>
                <a:lnTo>
                  <a:pt x="3196258" y="55793"/>
                </a:lnTo>
                <a:lnTo>
                  <a:pt x="3152172" y="31250"/>
                </a:lnTo>
                <a:lnTo>
                  <a:pt x="3105295" y="13653"/>
                </a:lnTo>
                <a:lnTo>
                  <a:pt x="3056461" y="3178"/>
                </a:lnTo>
                <a:lnTo>
                  <a:pt x="3006504" y="0"/>
                </a:lnTo>
                <a:close/>
              </a:path>
            </a:pathLst>
          </a:custGeom>
          <a:solidFill>
            <a:srgbClr val="41B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">
            <a:extLst>
              <a:ext uri="{FF2B5EF4-FFF2-40B4-BE49-F238E27FC236}">
                <a16:creationId xmlns:a16="http://schemas.microsoft.com/office/drawing/2014/main" id="{2FB034B5-CA0E-E460-2947-7BD16845CB99}"/>
              </a:ext>
            </a:extLst>
          </p:cNvPr>
          <p:cNvSpPr/>
          <p:nvPr userDrawn="1"/>
        </p:nvSpPr>
        <p:spPr>
          <a:xfrm>
            <a:off x="6555824" y="0"/>
            <a:ext cx="4318000" cy="2501265"/>
          </a:xfrm>
          <a:custGeom>
            <a:avLst/>
            <a:gdLst/>
            <a:ahLst/>
            <a:cxnLst/>
            <a:rect l="l" t="t" r="r" b="b"/>
            <a:pathLst>
              <a:path w="4318000" h="2501265">
                <a:moveTo>
                  <a:pt x="4143458" y="0"/>
                </a:moveTo>
                <a:lnTo>
                  <a:pt x="285148" y="0"/>
                </a:lnTo>
                <a:lnTo>
                  <a:pt x="24174" y="565066"/>
                </a:lnTo>
                <a:lnTo>
                  <a:pt x="7945" y="610556"/>
                </a:lnTo>
                <a:lnTo>
                  <a:pt x="0" y="657476"/>
                </a:lnTo>
                <a:lnTo>
                  <a:pt x="240" y="704739"/>
                </a:lnTo>
                <a:lnTo>
                  <a:pt x="8569" y="751260"/>
                </a:lnTo>
                <a:lnTo>
                  <a:pt x="24890" y="795952"/>
                </a:lnTo>
                <a:lnTo>
                  <a:pt x="49105" y="837728"/>
                </a:lnTo>
                <a:lnTo>
                  <a:pt x="1144684" y="2389838"/>
                </a:lnTo>
                <a:lnTo>
                  <a:pt x="1175830" y="2425062"/>
                </a:lnTo>
                <a:lnTo>
                  <a:pt x="1232088" y="2466523"/>
                </a:lnTo>
                <a:lnTo>
                  <a:pt x="1293836" y="2491540"/>
                </a:lnTo>
                <a:lnTo>
                  <a:pt x="1357241" y="2500796"/>
                </a:lnTo>
                <a:lnTo>
                  <a:pt x="1389849" y="2499793"/>
                </a:lnTo>
                <a:lnTo>
                  <a:pt x="3275959" y="2327652"/>
                </a:lnTo>
                <a:lnTo>
                  <a:pt x="3323524" y="2319045"/>
                </a:lnTo>
                <a:lnTo>
                  <a:pt x="3368170" y="2302500"/>
                </a:lnTo>
                <a:lnTo>
                  <a:pt x="3409006" y="2278660"/>
                </a:lnTo>
                <a:lnTo>
                  <a:pt x="3445140" y="2248164"/>
                </a:lnTo>
                <a:lnTo>
                  <a:pt x="3475680" y="2211654"/>
                </a:lnTo>
                <a:lnTo>
                  <a:pt x="3499733" y="2169772"/>
                </a:lnTo>
                <a:lnTo>
                  <a:pt x="4293740" y="450180"/>
                </a:lnTo>
                <a:lnTo>
                  <a:pt x="4309991" y="404746"/>
                </a:lnTo>
                <a:lnTo>
                  <a:pt x="4317944" y="357846"/>
                </a:lnTo>
                <a:lnTo>
                  <a:pt x="4317705" y="310586"/>
                </a:lnTo>
                <a:lnTo>
                  <a:pt x="4309377" y="264068"/>
                </a:lnTo>
                <a:lnTo>
                  <a:pt x="4293065" y="219397"/>
                </a:lnTo>
                <a:lnTo>
                  <a:pt x="4268872" y="177675"/>
                </a:lnTo>
                <a:lnTo>
                  <a:pt x="4143458" y="0"/>
                </a:lnTo>
                <a:close/>
              </a:path>
            </a:pathLst>
          </a:custGeom>
          <a:solidFill>
            <a:srgbClr val="AAC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37">
            <a:extLst>
              <a:ext uri="{FF2B5EF4-FFF2-40B4-BE49-F238E27FC236}">
                <a16:creationId xmlns:a16="http://schemas.microsoft.com/office/drawing/2014/main" id="{23EBAA6C-6051-6163-5EB0-31FEDD5EE7F8}"/>
              </a:ext>
            </a:extLst>
          </p:cNvPr>
          <p:cNvSpPr/>
          <p:nvPr userDrawn="1"/>
        </p:nvSpPr>
        <p:spPr>
          <a:xfrm>
            <a:off x="16877317" y="7942642"/>
            <a:ext cx="2686050" cy="2632710"/>
          </a:xfrm>
          <a:custGeom>
            <a:avLst/>
            <a:gdLst/>
            <a:ahLst/>
            <a:cxnLst/>
            <a:rect l="l" t="t" r="r" b="b"/>
            <a:pathLst>
              <a:path w="2686050" h="2632709">
                <a:moveTo>
                  <a:pt x="855763" y="55878"/>
                </a:moveTo>
                <a:lnTo>
                  <a:pt x="363851" y="591925"/>
                </a:lnTo>
                <a:lnTo>
                  <a:pt x="45390" y="938846"/>
                </a:lnTo>
                <a:lnTo>
                  <a:pt x="19312" y="976232"/>
                </a:lnTo>
                <a:lnTo>
                  <a:pt x="4011" y="1018395"/>
                </a:lnTo>
                <a:lnTo>
                  <a:pt x="0" y="1063065"/>
                </a:lnTo>
                <a:lnTo>
                  <a:pt x="7789" y="1107972"/>
                </a:lnTo>
                <a:lnTo>
                  <a:pt x="13768" y="1126987"/>
                </a:lnTo>
                <a:lnTo>
                  <a:pt x="171690" y="1628909"/>
                </a:lnTo>
                <a:lnTo>
                  <a:pt x="367328" y="2251246"/>
                </a:lnTo>
                <a:lnTo>
                  <a:pt x="392201" y="2300764"/>
                </a:lnTo>
                <a:lnTo>
                  <a:pt x="422425" y="2332866"/>
                </a:lnTo>
                <a:lnTo>
                  <a:pt x="456273" y="2354741"/>
                </a:lnTo>
                <a:lnTo>
                  <a:pt x="494926" y="2368300"/>
                </a:lnTo>
                <a:lnTo>
                  <a:pt x="1089766" y="2500683"/>
                </a:lnTo>
                <a:lnTo>
                  <a:pt x="1664723" y="2628606"/>
                </a:lnTo>
                <a:lnTo>
                  <a:pt x="1710160" y="2632578"/>
                </a:lnTo>
                <a:lnTo>
                  <a:pt x="1754346" y="2624762"/>
                </a:lnTo>
                <a:lnTo>
                  <a:pt x="1795048" y="2605879"/>
                </a:lnTo>
                <a:lnTo>
                  <a:pt x="1830037" y="2576650"/>
                </a:lnTo>
                <a:lnTo>
                  <a:pt x="2595291" y="1742811"/>
                </a:lnTo>
                <a:lnTo>
                  <a:pt x="2640400" y="1693682"/>
                </a:lnTo>
                <a:lnTo>
                  <a:pt x="2666482" y="1656347"/>
                </a:lnTo>
                <a:lnTo>
                  <a:pt x="2681783" y="1614191"/>
                </a:lnTo>
                <a:lnTo>
                  <a:pt x="2685796" y="1569528"/>
                </a:lnTo>
                <a:lnTo>
                  <a:pt x="2678011" y="1524671"/>
                </a:lnTo>
                <a:lnTo>
                  <a:pt x="2446720" y="789186"/>
                </a:lnTo>
                <a:lnTo>
                  <a:pt x="2318472" y="381397"/>
                </a:lnTo>
                <a:lnTo>
                  <a:pt x="2299177" y="340089"/>
                </a:lnTo>
                <a:lnTo>
                  <a:pt x="2270325" y="305740"/>
                </a:lnTo>
                <a:lnTo>
                  <a:pt x="2233646" y="279926"/>
                </a:lnTo>
                <a:lnTo>
                  <a:pt x="2190874" y="264228"/>
                </a:lnTo>
                <a:lnTo>
                  <a:pt x="1020962" y="3922"/>
                </a:lnTo>
                <a:lnTo>
                  <a:pt x="975590" y="0"/>
                </a:lnTo>
                <a:lnTo>
                  <a:pt x="931436" y="7813"/>
                </a:lnTo>
                <a:lnTo>
                  <a:pt x="890746" y="26670"/>
                </a:lnTo>
                <a:lnTo>
                  <a:pt x="855763" y="55878"/>
                </a:lnTo>
                <a:close/>
              </a:path>
            </a:pathLst>
          </a:custGeom>
          <a:ln w="83767">
            <a:solidFill>
              <a:srgbClr val="6640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F4F29C63-ABE4-B854-5DFF-E180717D9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79133" y="634233"/>
            <a:ext cx="4388331" cy="1571131"/>
          </a:xfrm>
          <a:prstGeom prst="rect">
            <a:avLst/>
          </a:prstGeom>
        </p:spPr>
      </p:pic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F6071A2E-E373-C386-8CFA-72B9CFE8E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6250" y="3521075"/>
            <a:ext cx="9829800" cy="3117215"/>
          </a:xfrm>
          <a:prstGeom prst="rect">
            <a:avLst/>
          </a:prstGeom>
        </p:spPr>
        <p:txBody>
          <a:bodyPr/>
          <a:lstStyle>
            <a:lvl1pPr>
              <a:defRPr sz="9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Main Heading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36" name="Text Placeholder 134">
            <a:extLst>
              <a:ext uri="{FF2B5EF4-FFF2-40B4-BE49-F238E27FC236}">
                <a16:creationId xmlns:a16="http://schemas.microsoft.com/office/drawing/2014/main" id="{BD7B2002-F690-0EDC-6EF4-BC4D25B69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0" y="6784432"/>
            <a:ext cx="9829800" cy="1689644"/>
          </a:xfrm>
          <a:prstGeom prst="rect">
            <a:avLst/>
          </a:prstGeom>
        </p:spPr>
        <p:txBody>
          <a:bodyPr/>
          <a:lstStyle>
            <a:lvl1pPr>
              <a:defRPr sz="5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pic>
        <p:nvPicPr>
          <p:cNvPr id="3" name="Picture 2" descr="A colorful hexagons on a white background&#10;&#10;Description automatically generated">
            <a:extLst>
              <a:ext uri="{FF2B5EF4-FFF2-40B4-BE49-F238E27FC236}">
                <a16:creationId xmlns:a16="http://schemas.microsoft.com/office/drawing/2014/main" id="{5FE34605-C4E5-50A4-5296-27180D89FE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0" y="9399091"/>
            <a:ext cx="2653656" cy="156954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3AD0732B-73E0-2DEC-D5E4-CD9E8AE7A53A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5F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id="{B53FAFE6-3C68-694D-4F4E-01BB7902D72D}"/>
              </a:ext>
            </a:extLst>
          </p:cNvPr>
          <p:cNvGrpSpPr/>
          <p:nvPr userDrawn="1"/>
        </p:nvGrpSpPr>
        <p:grpSpPr>
          <a:xfrm>
            <a:off x="11029872" y="0"/>
            <a:ext cx="9074785" cy="5645785"/>
            <a:chOff x="11029872" y="0"/>
            <a:chExt cx="9074785" cy="5645785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53811BCE-5D1C-86F2-6F1F-11B449E6C8DC}"/>
                </a:ext>
              </a:extLst>
            </p:cNvPr>
            <p:cNvSpPr/>
            <p:nvPr/>
          </p:nvSpPr>
          <p:spPr>
            <a:xfrm>
              <a:off x="15038408" y="0"/>
              <a:ext cx="5066030" cy="5645785"/>
            </a:xfrm>
            <a:custGeom>
              <a:avLst/>
              <a:gdLst/>
              <a:ahLst/>
              <a:cxnLst/>
              <a:rect l="l" t="t" r="r" b="b"/>
              <a:pathLst>
                <a:path w="5066030" h="5645785">
                  <a:moveTo>
                    <a:pt x="5065692" y="0"/>
                  </a:moveTo>
                  <a:lnTo>
                    <a:pt x="2155953" y="0"/>
                  </a:lnTo>
                  <a:lnTo>
                    <a:pt x="1775786" y="1403290"/>
                  </a:lnTo>
                  <a:lnTo>
                    <a:pt x="1759691" y="1451234"/>
                  </a:lnTo>
                  <a:lnTo>
                    <a:pt x="1738353" y="1496417"/>
                  </a:lnTo>
                  <a:lnTo>
                    <a:pt x="1712136" y="1538480"/>
                  </a:lnTo>
                  <a:lnTo>
                    <a:pt x="1681407" y="1577061"/>
                  </a:lnTo>
                  <a:lnTo>
                    <a:pt x="1646531" y="1611798"/>
                  </a:lnTo>
                  <a:lnTo>
                    <a:pt x="1607875" y="1642330"/>
                  </a:lnTo>
                  <a:lnTo>
                    <a:pt x="1565805" y="1668295"/>
                  </a:lnTo>
                  <a:lnTo>
                    <a:pt x="1520686" y="1689333"/>
                  </a:lnTo>
                  <a:lnTo>
                    <a:pt x="1472884" y="1705082"/>
                  </a:lnTo>
                  <a:lnTo>
                    <a:pt x="227278" y="2035418"/>
                  </a:lnTo>
                  <a:lnTo>
                    <a:pt x="6688" y="3213539"/>
                  </a:lnTo>
                  <a:lnTo>
                    <a:pt x="381" y="3263555"/>
                  </a:lnTo>
                  <a:lnTo>
                    <a:pt x="0" y="3313408"/>
                  </a:lnTo>
                  <a:lnTo>
                    <a:pt x="5371" y="3362611"/>
                  </a:lnTo>
                  <a:lnTo>
                    <a:pt x="16325" y="3410675"/>
                  </a:lnTo>
                  <a:lnTo>
                    <a:pt x="32689" y="3457113"/>
                  </a:lnTo>
                  <a:lnTo>
                    <a:pt x="54292" y="3501438"/>
                  </a:lnTo>
                  <a:lnTo>
                    <a:pt x="80962" y="3543161"/>
                  </a:lnTo>
                  <a:lnTo>
                    <a:pt x="112529" y="3581797"/>
                  </a:lnTo>
                  <a:lnTo>
                    <a:pt x="148819" y="3616856"/>
                  </a:lnTo>
                  <a:lnTo>
                    <a:pt x="2395850" y="5542881"/>
                  </a:lnTo>
                  <a:lnTo>
                    <a:pt x="2436006" y="5573395"/>
                  </a:lnTo>
                  <a:lnTo>
                    <a:pt x="2478953" y="5598660"/>
                  </a:lnTo>
                  <a:lnTo>
                    <a:pt x="2524190" y="5618591"/>
                  </a:lnTo>
                  <a:lnTo>
                    <a:pt x="2571215" y="5633102"/>
                  </a:lnTo>
                  <a:lnTo>
                    <a:pt x="2619528" y="5642108"/>
                  </a:lnTo>
                  <a:lnTo>
                    <a:pt x="2668626" y="5645522"/>
                  </a:lnTo>
                  <a:lnTo>
                    <a:pt x="2718008" y="5643260"/>
                  </a:lnTo>
                  <a:lnTo>
                    <a:pt x="2767173" y="5635235"/>
                  </a:lnTo>
                  <a:lnTo>
                    <a:pt x="2815618" y="5621361"/>
                  </a:lnTo>
                  <a:lnTo>
                    <a:pt x="5065692" y="4829266"/>
                  </a:lnTo>
                  <a:lnTo>
                    <a:pt x="5065692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1CCA1523-4E63-5541-6092-2370B82DAC7B}"/>
                </a:ext>
              </a:extLst>
            </p:cNvPr>
            <p:cNvSpPr/>
            <p:nvPr/>
          </p:nvSpPr>
          <p:spPr>
            <a:xfrm>
              <a:off x="15265686" y="0"/>
              <a:ext cx="1929130" cy="2035810"/>
            </a:xfrm>
            <a:custGeom>
              <a:avLst/>
              <a:gdLst/>
              <a:ahLst/>
              <a:cxnLst/>
              <a:rect l="l" t="t" r="r" b="b"/>
              <a:pathLst>
                <a:path w="1929130" h="2035810">
                  <a:moveTo>
                    <a:pt x="1928674" y="0"/>
                  </a:moveTo>
                  <a:lnTo>
                    <a:pt x="557221" y="0"/>
                  </a:lnTo>
                  <a:lnTo>
                    <a:pt x="481783" y="45601"/>
                  </a:lnTo>
                  <a:lnTo>
                    <a:pt x="440903" y="81834"/>
                  </a:lnTo>
                  <a:lnTo>
                    <a:pt x="404961" y="123105"/>
                  </a:lnTo>
                  <a:lnTo>
                    <a:pt x="376915" y="163987"/>
                  </a:lnTo>
                  <a:lnTo>
                    <a:pt x="353859" y="208160"/>
                  </a:lnTo>
                  <a:lnTo>
                    <a:pt x="336051" y="255215"/>
                  </a:lnTo>
                  <a:lnTo>
                    <a:pt x="323749" y="304743"/>
                  </a:lnTo>
                  <a:lnTo>
                    <a:pt x="0" y="2035424"/>
                  </a:lnTo>
                  <a:lnTo>
                    <a:pt x="1245606" y="1705088"/>
                  </a:lnTo>
                  <a:lnTo>
                    <a:pt x="1293407" y="1689336"/>
                  </a:lnTo>
                  <a:lnTo>
                    <a:pt x="1338526" y="1668296"/>
                  </a:lnTo>
                  <a:lnTo>
                    <a:pt x="1380597" y="1642328"/>
                  </a:lnTo>
                  <a:lnTo>
                    <a:pt x="1419253" y="1611795"/>
                  </a:lnTo>
                  <a:lnTo>
                    <a:pt x="1454128" y="1577057"/>
                  </a:lnTo>
                  <a:lnTo>
                    <a:pt x="1484858" y="1538476"/>
                  </a:lnTo>
                  <a:lnTo>
                    <a:pt x="1511074" y="1496413"/>
                  </a:lnTo>
                  <a:lnTo>
                    <a:pt x="1532413" y="1451229"/>
                  </a:lnTo>
                  <a:lnTo>
                    <a:pt x="1548507" y="1403286"/>
                  </a:lnTo>
                  <a:lnTo>
                    <a:pt x="1928674" y="0"/>
                  </a:lnTo>
                  <a:close/>
                </a:path>
              </a:pathLst>
            </a:custGeom>
            <a:solidFill>
              <a:srgbClr val="0D86A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D1302CD2-A156-564F-BA86-AC80946CC6D2}"/>
                </a:ext>
              </a:extLst>
            </p:cNvPr>
            <p:cNvSpPr/>
            <p:nvPr/>
          </p:nvSpPr>
          <p:spPr>
            <a:xfrm>
              <a:off x="11029872" y="0"/>
              <a:ext cx="4793615" cy="2477770"/>
            </a:xfrm>
            <a:custGeom>
              <a:avLst/>
              <a:gdLst/>
              <a:ahLst/>
              <a:cxnLst/>
              <a:rect l="l" t="t" r="r" b="b"/>
              <a:pathLst>
                <a:path w="4793615" h="2477770">
                  <a:moveTo>
                    <a:pt x="4793037" y="0"/>
                  </a:moveTo>
                  <a:lnTo>
                    <a:pt x="0" y="0"/>
                  </a:lnTo>
                  <a:lnTo>
                    <a:pt x="3738" y="30826"/>
                  </a:lnTo>
                  <a:lnTo>
                    <a:pt x="17202" y="83598"/>
                  </a:lnTo>
                  <a:lnTo>
                    <a:pt x="35181" y="129934"/>
                  </a:lnTo>
                  <a:lnTo>
                    <a:pt x="58562" y="174005"/>
                  </a:lnTo>
                  <a:lnTo>
                    <a:pt x="87188" y="215400"/>
                  </a:lnTo>
                  <a:lnTo>
                    <a:pt x="120905" y="253708"/>
                  </a:lnTo>
                  <a:lnTo>
                    <a:pt x="2207721" y="2351487"/>
                  </a:lnTo>
                  <a:lnTo>
                    <a:pt x="2245503" y="2385223"/>
                  </a:lnTo>
                  <a:lnTo>
                    <a:pt x="2286454" y="2413920"/>
                  </a:lnTo>
                  <a:lnTo>
                    <a:pt x="2330088" y="2437455"/>
                  </a:lnTo>
                  <a:lnTo>
                    <a:pt x="2375917" y="2455706"/>
                  </a:lnTo>
                  <a:lnTo>
                    <a:pt x="2423453" y="2468552"/>
                  </a:lnTo>
                  <a:lnTo>
                    <a:pt x="2472208" y="2475869"/>
                  </a:lnTo>
                  <a:lnTo>
                    <a:pt x="2521695" y="2477536"/>
                  </a:lnTo>
                  <a:lnTo>
                    <a:pt x="2571426" y="2473431"/>
                  </a:lnTo>
                  <a:lnTo>
                    <a:pt x="2620913" y="2463431"/>
                  </a:lnTo>
                  <a:lnTo>
                    <a:pt x="4235817" y="2035424"/>
                  </a:lnTo>
                  <a:lnTo>
                    <a:pt x="4559555" y="304743"/>
                  </a:lnTo>
                  <a:lnTo>
                    <a:pt x="4571862" y="255215"/>
                  </a:lnTo>
                  <a:lnTo>
                    <a:pt x="4589671" y="208160"/>
                  </a:lnTo>
                  <a:lnTo>
                    <a:pt x="4612728" y="163987"/>
                  </a:lnTo>
                  <a:lnTo>
                    <a:pt x="4640778" y="123105"/>
                  </a:lnTo>
                  <a:lnTo>
                    <a:pt x="4676716" y="81834"/>
                  </a:lnTo>
                  <a:lnTo>
                    <a:pt x="4717596" y="45601"/>
                  </a:lnTo>
                  <a:lnTo>
                    <a:pt x="4763006" y="14921"/>
                  </a:lnTo>
                  <a:lnTo>
                    <a:pt x="4793037" y="0"/>
                  </a:lnTo>
                  <a:close/>
                </a:path>
              </a:pathLst>
            </a:custGeom>
            <a:solidFill>
              <a:srgbClr val="AACF3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3BB6D70F-16C1-4BFE-3BFD-D43AB33088B6}"/>
                </a:ext>
              </a:extLst>
            </p:cNvPr>
            <p:cNvSpPr/>
            <p:nvPr/>
          </p:nvSpPr>
          <p:spPr>
            <a:xfrm>
              <a:off x="14538307" y="3411015"/>
              <a:ext cx="2075180" cy="2040889"/>
            </a:xfrm>
            <a:custGeom>
              <a:avLst/>
              <a:gdLst/>
              <a:ahLst/>
              <a:cxnLst/>
              <a:rect l="l" t="t" r="r" b="b"/>
              <a:pathLst>
                <a:path w="2075180" h="2040889">
                  <a:moveTo>
                    <a:pt x="277785" y="302213"/>
                  </a:moveTo>
                  <a:lnTo>
                    <a:pt x="112680" y="840332"/>
                  </a:lnTo>
                  <a:lnTo>
                    <a:pt x="5772" y="1188625"/>
                  </a:lnTo>
                  <a:lnTo>
                    <a:pt x="0" y="1223419"/>
                  </a:lnTo>
                  <a:lnTo>
                    <a:pt x="3349" y="1257960"/>
                  </a:lnTo>
                  <a:lnTo>
                    <a:pt x="15418" y="1290492"/>
                  </a:lnTo>
                  <a:lnTo>
                    <a:pt x="35803" y="1319260"/>
                  </a:lnTo>
                  <a:lnTo>
                    <a:pt x="46315" y="1330548"/>
                  </a:lnTo>
                  <a:lnTo>
                    <a:pt x="323689" y="1628507"/>
                  </a:lnTo>
                  <a:lnTo>
                    <a:pt x="667490" y="1998014"/>
                  </a:lnTo>
                  <a:lnTo>
                    <a:pt x="669406" y="2000077"/>
                  </a:lnTo>
                  <a:lnTo>
                    <a:pt x="671396" y="2002109"/>
                  </a:lnTo>
                  <a:lnTo>
                    <a:pt x="716847" y="2031527"/>
                  </a:lnTo>
                  <a:lnTo>
                    <a:pt x="764057" y="2040685"/>
                  </a:lnTo>
                  <a:lnTo>
                    <a:pt x="779812" y="2039920"/>
                  </a:lnTo>
                  <a:lnTo>
                    <a:pt x="1255064" y="1931723"/>
                  </a:lnTo>
                  <a:lnTo>
                    <a:pt x="1699186" y="1829664"/>
                  </a:lnTo>
                  <a:lnTo>
                    <a:pt x="1760499" y="1797145"/>
                  </a:lnTo>
                  <a:lnTo>
                    <a:pt x="1797341" y="1738357"/>
                  </a:lnTo>
                  <a:lnTo>
                    <a:pt x="2054212" y="901262"/>
                  </a:lnTo>
                  <a:lnTo>
                    <a:pt x="2069353" y="851934"/>
                  </a:lnTo>
                  <a:lnTo>
                    <a:pt x="2075140" y="817179"/>
                  </a:lnTo>
                  <a:lnTo>
                    <a:pt x="2071792" y="782646"/>
                  </a:lnTo>
                  <a:lnTo>
                    <a:pt x="2059725" y="750119"/>
                  </a:lnTo>
                  <a:lnTo>
                    <a:pt x="1632990" y="284726"/>
                  </a:lnTo>
                  <a:lnTo>
                    <a:pt x="1407677" y="42629"/>
                  </a:lnTo>
                  <a:lnTo>
                    <a:pt x="1348863" y="5815"/>
                  </a:lnTo>
                  <a:lnTo>
                    <a:pt x="1314657" y="0"/>
                  </a:lnTo>
                  <a:lnTo>
                    <a:pt x="1279566" y="3279"/>
                  </a:lnTo>
                  <a:lnTo>
                    <a:pt x="375866" y="210938"/>
                  </a:lnTo>
                  <a:lnTo>
                    <a:pt x="342869" y="223300"/>
                  </a:lnTo>
                  <a:lnTo>
                    <a:pt x="314633" y="243453"/>
                  </a:lnTo>
                  <a:lnTo>
                    <a:pt x="292493" y="270167"/>
                  </a:lnTo>
                  <a:lnTo>
                    <a:pt x="277785" y="302213"/>
                  </a:lnTo>
                  <a:close/>
                </a:path>
              </a:pathLst>
            </a:custGeom>
            <a:ln w="62825">
              <a:solidFill>
                <a:srgbClr val="0030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Text Placeholder 134">
            <a:extLst>
              <a:ext uri="{FF2B5EF4-FFF2-40B4-BE49-F238E27FC236}">
                <a16:creationId xmlns:a16="http://schemas.microsoft.com/office/drawing/2014/main" id="{C753550D-0FB5-9839-BA89-6B984B82FD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217" y="3482703"/>
            <a:ext cx="12598633" cy="3117215"/>
          </a:xfrm>
          <a:prstGeom prst="rect">
            <a:avLst/>
          </a:prstGeom>
        </p:spPr>
        <p:txBody>
          <a:bodyPr/>
          <a:lstStyle>
            <a:lvl1pPr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Main Heading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30" name="Text Placeholder 134">
            <a:extLst>
              <a:ext uri="{FF2B5EF4-FFF2-40B4-BE49-F238E27FC236}">
                <a16:creationId xmlns:a16="http://schemas.microsoft.com/office/drawing/2014/main" id="{B5C4CF23-23B9-0D48-AFAF-9E096F1F18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217" y="6836773"/>
            <a:ext cx="12598633" cy="1689644"/>
          </a:xfrm>
          <a:prstGeom prst="rect">
            <a:avLst/>
          </a:prstGeom>
        </p:spPr>
        <p:txBody>
          <a:bodyPr/>
          <a:lstStyle>
            <a:lvl1pPr>
              <a:defRPr sz="5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FC4D197-11BC-B45D-6BA3-71216E816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04" t="39753" r="9244" b="27630"/>
          <a:stretch/>
        </p:blipFill>
        <p:spPr>
          <a:xfrm rot="5400000">
            <a:off x="110506" y="8352481"/>
            <a:ext cx="5150518" cy="537153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4D7033D-2A83-4526-919A-7728E3F38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562" y="8967043"/>
            <a:ext cx="4773963" cy="1737366"/>
          </a:xfrm>
          <a:prstGeom prst="rect">
            <a:avLst/>
          </a:prstGeom>
        </p:spPr>
      </p:pic>
      <p:pic>
        <p:nvPicPr>
          <p:cNvPr id="9" name="Picture 8" descr="A colorful hexagons on a white background&#10;&#10;Description automatically generated">
            <a:extLst>
              <a:ext uri="{FF2B5EF4-FFF2-40B4-BE49-F238E27FC236}">
                <a16:creationId xmlns:a16="http://schemas.microsoft.com/office/drawing/2014/main" id="{CFAC6137-9083-F8DD-F6E9-E06136BE9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6" y="9543107"/>
            <a:ext cx="2393091" cy="141542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C1D7506-5899-D2CD-D7ED-4470D459E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350"/>
          <a:stretch/>
        </p:blipFill>
        <p:spPr>
          <a:xfrm>
            <a:off x="16308845" y="6035675"/>
            <a:ext cx="3795255" cy="476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4A143D-12D6-719C-446D-95AE5E237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900" r="10725"/>
          <a:stretch/>
        </p:blipFill>
        <p:spPr>
          <a:xfrm>
            <a:off x="16056457" y="-1"/>
            <a:ext cx="4047643" cy="40163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CA4349C-8293-BA3C-CBEA-CAED53692A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81448" y="731791"/>
            <a:ext cx="2520952" cy="2575995"/>
          </a:xfrm>
          <a:prstGeom prst="rect">
            <a:avLst/>
          </a:prstGeom>
        </p:spPr>
      </p:pic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B2C59E95-91A1-25AF-DCC9-219561E6A6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414722" y="731792"/>
            <a:ext cx="8746163" cy="9875884"/>
          </a:xfrm>
          <a:custGeom>
            <a:avLst/>
            <a:gdLst>
              <a:gd name="connsiteX0" fmla="*/ 3402101 w 6789306"/>
              <a:gd name="connsiteY0" fmla="*/ 0 h 7666264"/>
              <a:gd name="connsiteX1" fmla="*/ 3441765 w 6789306"/>
              <a:gd name="connsiteY1" fmla="*/ 1543 h 7666264"/>
              <a:gd name="connsiteX2" fmla="*/ 3481256 w 6789306"/>
              <a:gd name="connsiteY2" fmla="*/ 6020 h 7666264"/>
              <a:gd name="connsiteX3" fmla="*/ 3520403 w 6789306"/>
              <a:gd name="connsiteY3" fmla="*/ 13430 h 7666264"/>
              <a:gd name="connsiteX4" fmla="*/ 3559040 w 6789306"/>
              <a:gd name="connsiteY4" fmla="*/ 23772 h 7666264"/>
              <a:gd name="connsiteX5" fmla="*/ 3596998 w 6789306"/>
              <a:gd name="connsiteY5" fmla="*/ 37045 h 7666264"/>
              <a:gd name="connsiteX6" fmla="*/ 3634107 w 6789306"/>
              <a:gd name="connsiteY6" fmla="*/ 53251 h 7666264"/>
              <a:gd name="connsiteX7" fmla="*/ 3670201 w 6789306"/>
              <a:gd name="connsiteY7" fmla="*/ 72387 h 7666264"/>
              <a:gd name="connsiteX8" fmla="*/ 6521982 w 6789306"/>
              <a:gd name="connsiteY8" fmla="*/ 1726296 h 7666264"/>
              <a:gd name="connsiteX9" fmla="*/ 6556516 w 6789306"/>
              <a:gd name="connsiteY9" fmla="*/ 1748117 h 7666264"/>
              <a:gd name="connsiteX10" fmla="*/ 6589010 w 6789306"/>
              <a:gd name="connsiteY10" fmla="*/ 1772276 h 7666264"/>
              <a:gd name="connsiteX11" fmla="*/ 6619382 w 6789306"/>
              <a:gd name="connsiteY11" fmla="*/ 1798628 h 7666264"/>
              <a:gd name="connsiteX12" fmla="*/ 6647546 w 6789306"/>
              <a:gd name="connsiteY12" fmla="*/ 1827026 h 7666264"/>
              <a:gd name="connsiteX13" fmla="*/ 6673418 w 6789306"/>
              <a:gd name="connsiteY13" fmla="*/ 1857324 h 7666264"/>
              <a:gd name="connsiteX14" fmla="*/ 6696916 w 6789306"/>
              <a:gd name="connsiteY14" fmla="*/ 1889376 h 7666264"/>
              <a:gd name="connsiteX15" fmla="*/ 6717954 w 6789306"/>
              <a:gd name="connsiteY15" fmla="*/ 1923036 h 7666264"/>
              <a:gd name="connsiteX16" fmla="*/ 6736448 w 6789306"/>
              <a:gd name="connsiteY16" fmla="*/ 1958157 h 7666264"/>
              <a:gd name="connsiteX17" fmla="*/ 6752316 w 6789306"/>
              <a:gd name="connsiteY17" fmla="*/ 1994595 h 7666264"/>
              <a:gd name="connsiteX18" fmla="*/ 6765472 w 6789306"/>
              <a:gd name="connsiteY18" fmla="*/ 2032202 h 7666264"/>
              <a:gd name="connsiteX19" fmla="*/ 6775834 w 6789306"/>
              <a:gd name="connsiteY19" fmla="*/ 2070833 h 7666264"/>
              <a:gd name="connsiteX20" fmla="*/ 6783316 w 6789306"/>
              <a:gd name="connsiteY20" fmla="*/ 2110342 h 7666264"/>
              <a:gd name="connsiteX21" fmla="*/ 6787834 w 6789306"/>
              <a:gd name="connsiteY21" fmla="*/ 2150584 h 7666264"/>
              <a:gd name="connsiteX22" fmla="*/ 6789306 w 6789306"/>
              <a:gd name="connsiteY22" fmla="*/ 2191410 h 7666264"/>
              <a:gd name="connsiteX23" fmla="*/ 6782880 w 6789306"/>
              <a:gd name="connsiteY23" fmla="*/ 5488075 h 7666264"/>
              <a:gd name="connsiteX24" fmla="*/ 6781248 w 6789306"/>
              <a:gd name="connsiteY24" fmla="*/ 5528896 h 7666264"/>
              <a:gd name="connsiteX25" fmla="*/ 6776572 w 6789306"/>
              <a:gd name="connsiteY25" fmla="*/ 5569119 h 7666264"/>
              <a:gd name="connsiteX26" fmla="*/ 6768936 w 6789306"/>
              <a:gd name="connsiteY26" fmla="*/ 5608599 h 7666264"/>
              <a:gd name="connsiteX27" fmla="*/ 6758424 w 6789306"/>
              <a:gd name="connsiteY27" fmla="*/ 5647190 h 7666264"/>
              <a:gd name="connsiteX28" fmla="*/ 6745122 w 6789306"/>
              <a:gd name="connsiteY28" fmla="*/ 5684746 h 7666264"/>
              <a:gd name="connsiteX29" fmla="*/ 6729112 w 6789306"/>
              <a:gd name="connsiteY29" fmla="*/ 5721122 h 7666264"/>
              <a:gd name="connsiteX30" fmla="*/ 6710480 w 6789306"/>
              <a:gd name="connsiteY30" fmla="*/ 5756172 h 7666264"/>
              <a:gd name="connsiteX31" fmla="*/ 6689312 w 6789306"/>
              <a:gd name="connsiteY31" fmla="*/ 5789750 h 7666264"/>
              <a:gd name="connsiteX32" fmla="*/ 6665690 w 6789306"/>
              <a:gd name="connsiteY32" fmla="*/ 5821710 h 7666264"/>
              <a:gd name="connsiteX33" fmla="*/ 6639700 w 6789306"/>
              <a:gd name="connsiteY33" fmla="*/ 5851907 h 7666264"/>
              <a:gd name="connsiteX34" fmla="*/ 6611424 w 6789306"/>
              <a:gd name="connsiteY34" fmla="*/ 5880196 h 7666264"/>
              <a:gd name="connsiteX35" fmla="*/ 6580950 w 6789306"/>
              <a:gd name="connsiteY35" fmla="*/ 5906429 h 7666264"/>
              <a:gd name="connsiteX36" fmla="*/ 6548362 w 6789306"/>
              <a:gd name="connsiteY36" fmla="*/ 5930462 h 7666264"/>
              <a:gd name="connsiteX37" fmla="*/ 6513742 w 6789306"/>
              <a:gd name="connsiteY37" fmla="*/ 5952149 h 7666264"/>
              <a:gd name="connsiteX38" fmla="*/ 3655526 w 6789306"/>
              <a:gd name="connsiteY38" fmla="*/ 7594914 h 7666264"/>
              <a:gd name="connsiteX39" fmla="*/ 3619360 w 6789306"/>
              <a:gd name="connsiteY39" fmla="*/ 7613912 h 7666264"/>
              <a:gd name="connsiteX40" fmla="*/ 3582189 w 6789306"/>
              <a:gd name="connsiteY40" fmla="*/ 7629974 h 7666264"/>
              <a:gd name="connsiteX41" fmla="*/ 3544183 w 6789306"/>
              <a:gd name="connsiteY41" fmla="*/ 7643100 h 7666264"/>
              <a:gd name="connsiteX42" fmla="*/ 3505507 w 6789306"/>
              <a:gd name="connsiteY42" fmla="*/ 7653293 h 7666264"/>
              <a:gd name="connsiteX43" fmla="*/ 3466332 w 6789306"/>
              <a:gd name="connsiteY43" fmla="*/ 7660550 h 7666264"/>
              <a:gd name="connsiteX44" fmla="*/ 3426825 w 6789306"/>
              <a:gd name="connsiteY44" fmla="*/ 7664874 h 7666264"/>
              <a:gd name="connsiteX45" fmla="*/ 3387156 w 6789306"/>
              <a:gd name="connsiteY45" fmla="*/ 7666264 h 7666264"/>
              <a:gd name="connsiteX46" fmla="*/ 3347492 w 6789306"/>
              <a:gd name="connsiteY46" fmla="*/ 7664720 h 7666264"/>
              <a:gd name="connsiteX47" fmla="*/ 3308003 w 6789306"/>
              <a:gd name="connsiteY47" fmla="*/ 7660242 h 7666264"/>
              <a:gd name="connsiteX48" fmla="*/ 3268856 w 6789306"/>
              <a:gd name="connsiteY48" fmla="*/ 7652832 h 7666264"/>
              <a:gd name="connsiteX49" fmla="*/ 3230220 w 6789306"/>
              <a:gd name="connsiteY49" fmla="*/ 7642488 h 7666264"/>
              <a:gd name="connsiteX50" fmla="*/ 3192264 w 6789306"/>
              <a:gd name="connsiteY50" fmla="*/ 7629213 h 7666264"/>
              <a:gd name="connsiteX51" fmla="*/ 3155156 w 6789306"/>
              <a:gd name="connsiteY51" fmla="*/ 7613005 h 7666264"/>
              <a:gd name="connsiteX52" fmla="*/ 3119063 w 6789306"/>
              <a:gd name="connsiteY52" fmla="*/ 7593866 h 7666264"/>
              <a:gd name="connsiteX53" fmla="*/ 267324 w 6789306"/>
              <a:gd name="connsiteY53" fmla="*/ 5940058 h 7666264"/>
              <a:gd name="connsiteX54" fmla="*/ 232788 w 6789306"/>
              <a:gd name="connsiteY54" fmla="*/ 5918236 h 7666264"/>
              <a:gd name="connsiteX55" fmla="*/ 200293 w 6789306"/>
              <a:gd name="connsiteY55" fmla="*/ 5894076 h 7666264"/>
              <a:gd name="connsiteX56" fmla="*/ 169922 w 6789306"/>
              <a:gd name="connsiteY56" fmla="*/ 5867724 h 7666264"/>
              <a:gd name="connsiteX57" fmla="*/ 141757 w 6789306"/>
              <a:gd name="connsiteY57" fmla="*/ 5839326 h 7666264"/>
              <a:gd name="connsiteX58" fmla="*/ 115884 w 6789306"/>
              <a:gd name="connsiteY58" fmla="*/ 5809028 h 7666264"/>
              <a:gd name="connsiteX59" fmla="*/ 92388 w 6789306"/>
              <a:gd name="connsiteY59" fmla="*/ 5776975 h 7666264"/>
              <a:gd name="connsiteX60" fmla="*/ 71350 w 6789306"/>
              <a:gd name="connsiteY60" fmla="*/ 5743315 h 7666264"/>
              <a:gd name="connsiteX61" fmla="*/ 52856 w 6789306"/>
              <a:gd name="connsiteY61" fmla="*/ 5708193 h 7666264"/>
              <a:gd name="connsiteX62" fmla="*/ 36989 w 6789306"/>
              <a:gd name="connsiteY62" fmla="*/ 5671755 h 7666264"/>
              <a:gd name="connsiteX63" fmla="*/ 23834 w 6789306"/>
              <a:gd name="connsiteY63" fmla="*/ 5634148 h 7666264"/>
              <a:gd name="connsiteX64" fmla="*/ 13472 w 6789306"/>
              <a:gd name="connsiteY64" fmla="*/ 5595517 h 7666264"/>
              <a:gd name="connsiteX65" fmla="*/ 5990 w 6789306"/>
              <a:gd name="connsiteY65" fmla="*/ 5556009 h 7666264"/>
              <a:gd name="connsiteX66" fmla="*/ 1472 w 6789306"/>
              <a:gd name="connsiteY66" fmla="*/ 5515769 h 7666264"/>
              <a:gd name="connsiteX67" fmla="*/ 0 w 6789306"/>
              <a:gd name="connsiteY67" fmla="*/ 5474944 h 7666264"/>
              <a:gd name="connsiteX68" fmla="*/ 6376 w 6789306"/>
              <a:gd name="connsiteY68" fmla="*/ 2178186 h 7666264"/>
              <a:gd name="connsiteX69" fmla="*/ 8008 w 6789306"/>
              <a:gd name="connsiteY69" fmla="*/ 2137365 h 7666264"/>
              <a:gd name="connsiteX70" fmla="*/ 12684 w 6789306"/>
              <a:gd name="connsiteY70" fmla="*/ 2097142 h 7666264"/>
              <a:gd name="connsiteX71" fmla="*/ 20320 w 6789306"/>
              <a:gd name="connsiteY71" fmla="*/ 2057662 h 7666264"/>
              <a:gd name="connsiteX72" fmla="*/ 30832 w 6789306"/>
              <a:gd name="connsiteY72" fmla="*/ 2019071 h 7666264"/>
              <a:gd name="connsiteX73" fmla="*/ 44135 w 6789306"/>
              <a:gd name="connsiteY73" fmla="*/ 1981515 h 7666264"/>
              <a:gd name="connsiteX74" fmla="*/ 60144 w 6789306"/>
              <a:gd name="connsiteY74" fmla="*/ 1945139 h 7666264"/>
              <a:gd name="connsiteX75" fmla="*/ 78775 w 6789306"/>
              <a:gd name="connsiteY75" fmla="*/ 1910089 h 7666264"/>
              <a:gd name="connsiteX76" fmla="*/ 99944 w 6789306"/>
              <a:gd name="connsiteY76" fmla="*/ 1876512 h 7666264"/>
              <a:gd name="connsiteX77" fmla="*/ 123566 w 6789306"/>
              <a:gd name="connsiteY77" fmla="*/ 1844551 h 7666264"/>
              <a:gd name="connsiteX78" fmla="*/ 149557 w 6789306"/>
              <a:gd name="connsiteY78" fmla="*/ 1814354 h 7666264"/>
              <a:gd name="connsiteX79" fmla="*/ 177831 w 6789306"/>
              <a:gd name="connsiteY79" fmla="*/ 1786065 h 7666264"/>
              <a:gd name="connsiteX80" fmla="*/ 208306 w 6789306"/>
              <a:gd name="connsiteY80" fmla="*/ 1759832 h 7666264"/>
              <a:gd name="connsiteX81" fmla="*/ 240894 w 6789306"/>
              <a:gd name="connsiteY81" fmla="*/ 1735799 h 7666264"/>
              <a:gd name="connsiteX82" fmla="*/ 275514 w 6789306"/>
              <a:gd name="connsiteY82" fmla="*/ 1714112 h 7666264"/>
              <a:gd name="connsiteX83" fmla="*/ 3133730 w 6789306"/>
              <a:gd name="connsiteY83" fmla="*/ 71347 h 7666264"/>
              <a:gd name="connsiteX84" fmla="*/ 3169896 w 6789306"/>
              <a:gd name="connsiteY84" fmla="*/ 52350 h 7666264"/>
              <a:gd name="connsiteX85" fmla="*/ 3207066 w 6789306"/>
              <a:gd name="connsiteY85" fmla="*/ 36287 h 7666264"/>
              <a:gd name="connsiteX86" fmla="*/ 3245074 w 6789306"/>
              <a:gd name="connsiteY86" fmla="*/ 23161 h 7666264"/>
              <a:gd name="connsiteX87" fmla="*/ 3283750 w 6789306"/>
              <a:gd name="connsiteY87" fmla="*/ 12970 h 7666264"/>
              <a:gd name="connsiteX88" fmla="*/ 3322925 w 6789306"/>
              <a:gd name="connsiteY88" fmla="*/ 5712 h 7666264"/>
              <a:gd name="connsiteX89" fmla="*/ 3362432 w 6789306"/>
              <a:gd name="connsiteY89" fmla="*/ 1388 h 766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789306" h="7666264">
                <a:moveTo>
                  <a:pt x="3402101" y="0"/>
                </a:moveTo>
                <a:lnTo>
                  <a:pt x="3441765" y="1543"/>
                </a:lnTo>
                <a:lnTo>
                  <a:pt x="3481256" y="6020"/>
                </a:lnTo>
                <a:lnTo>
                  <a:pt x="3520403" y="13430"/>
                </a:lnTo>
                <a:lnTo>
                  <a:pt x="3559040" y="23772"/>
                </a:lnTo>
                <a:lnTo>
                  <a:pt x="3596998" y="37045"/>
                </a:lnTo>
                <a:lnTo>
                  <a:pt x="3634107" y="53251"/>
                </a:lnTo>
                <a:lnTo>
                  <a:pt x="3670201" y="72387"/>
                </a:lnTo>
                <a:lnTo>
                  <a:pt x="6521982" y="1726296"/>
                </a:lnTo>
                <a:lnTo>
                  <a:pt x="6556516" y="1748117"/>
                </a:lnTo>
                <a:lnTo>
                  <a:pt x="6589010" y="1772276"/>
                </a:lnTo>
                <a:lnTo>
                  <a:pt x="6619382" y="1798628"/>
                </a:lnTo>
                <a:lnTo>
                  <a:pt x="6647546" y="1827026"/>
                </a:lnTo>
                <a:lnTo>
                  <a:pt x="6673418" y="1857324"/>
                </a:lnTo>
                <a:lnTo>
                  <a:pt x="6696916" y="1889376"/>
                </a:lnTo>
                <a:lnTo>
                  <a:pt x="6717954" y="1923036"/>
                </a:lnTo>
                <a:lnTo>
                  <a:pt x="6736448" y="1958157"/>
                </a:lnTo>
                <a:lnTo>
                  <a:pt x="6752316" y="1994595"/>
                </a:lnTo>
                <a:lnTo>
                  <a:pt x="6765472" y="2032202"/>
                </a:lnTo>
                <a:lnTo>
                  <a:pt x="6775834" y="2070833"/>
                </a:lnTo>
                <a:lnTo>
                  <a:pt x="6783316" y="2110342"/>
                </a:lnTo>
                <a:lnTo>
                  <a:pt x="6787834" y="2150584"/>
                </a:lnTo>
                <a:lnTo>
                  <a:pt x="6789306" y="2191410"/>
                </a:lnTo>
                <a:lnTo>
                  <a:pt x="6782880" y="5488075"/>
                </a:lnTo>
                <a:lnTo>
                  <a:pt x="6781248" y="5528896"/>
                </a:lnTo>
                <a:lnTo>
                  <a:pt x="6776572" y="5569119"/>
                </a:lnTo>
                <a:lnTo>
                  <a:pt x="6768936" y="5608599"/>
                </a:lnTo>
                <a:lnTo>
                  <a:pt x="6758424" y="5647190"/>
                </a:lnTo>
                <a:lnTo>
                  <a:pt x="6745122" y="5684746"/>
                </a:lnTo>
                <a:lnTo>
                  <a:pt x="6729112" y="5721122"/>
                </a:lnTo>
                <a:lnTo>
                  <a:pt x="6710480" y="5756172"/>
                </a:lnTo>
                <a:lnTo>
                  <a:pt x="6689312" y="5789750"/>
                </a:lnTo>
                <a:lnTo>
                  <a:pt x="6665690" y="5821710"/>
                </a:lnTo>
                <a:lnTo>
                  <a:pt x="6639700" y="5851907"/>
                </a:lnTo>
                <a:lnTo>
                  <a:pt x="6611424" y="5880196"/>
                </a:lnTo>
                <a:lnTo>
                  <a:pt x="6580950" y="5906429"/>
                </a:lnTo>
                <a:lnTo>
                  <a:pt x="6548362" y="5930462"/>
                </a:lnTo>
                <a:lnTo>
                  <a:pt x="6513742" y="5952149"/>
                </a:lnTo>
                <a:lnTo>
                  <a:pt x="3655526" y="7594914"/>
                </a:lnTo>
                <a:lnTo>
                  <a:pt x="3619360" y="7613912"/>
                </a:lnTo>
                <a:lnTo>
                  <a:pt x="3582189" y="7629974"/>
                </a:lnTo>
                <a:lnTo>
                  <a:pt x="3544183" y="7643100"/>
                </a:lnTo>
                <a:lnTo>
                  <a:pt x="3505507" y="7653293"/>
                </a:lnTo>
                <a:lnTo>
                  <a:pt x="3466332" y="7660550"/>
                </a:lnTo>
                <a:lnTo>
                  <a:pt x="3426825" y="7664874"/>
                </a:lnTo>
                <a:lnTo>
                  <a:pt x="3387156" y="7666264"/>
                </a:lnTo>
                <a:lnTo>
                  <a:pt x="3347492" y="7664720"/>
                </a:lnTo>
                <a:lnTo>
                  <a:pt x="3308003" y="7660242"/>
                </a:lnTo>
                <a:lnTo>
                  <a:pt x="3268856" y="7652832"/>
                </a:lnTo>
                <a:lnTo>
                  <a:pt x="3230220" y="7642488"/>
                </a:lnTo>
                <a:lnTo>
                  <a:pt x="3192264" y="7629213"/>
                </a:lnTo>
                <a:lnTo>
                  <a:pt x="3155156" y="7613005"/>
                </a:lnTo>
                <a:lnTo>
                  <a:pt x="3119063" y="7593866"/>
                </a:lnTo>
                <a:lnTo>
                  <a:pt x="267324" y="5940058"/>
                </a:lnTo>
                <a:lnTo>
                  <a:pt x="232788" y="5918236"/>
                </a:lnTo>
                <a:lnTo>
                  <a:pt x="200293" y="5894076"/>
                </a:lnTo>
                <a:lnTo>
                  <a:pt x="169922" y="5867724"/>
                </a:lnTo>
                <a:lnTo>
                  <a:pt x="141757" y="5839326"/>
                </a:lnTo>
                <a:lnTo>
                  <a:pt x="115884" y="5809028"/>
                </a:lnTo>
                <a:lnTo>
                  <a:pt x="92388" y="5776975"/>
                </a:lnTo>
                <a:lnTo>
                  <a:pt x="71350" y="5743315"/>
                </a:lnTo>
                <a:lnTo>
                  <a:pt x="52856" y="5708193"/>
                </a:lnTo>
                <a:lnTo>
                  <a:pt x="36989" y="5671755"/>
                </a:lnTo>
                <a:lnTo>
                  <a:pt x="23834" y="5634148"/>
                </a:lnTo>
                <a:lnTo>
                  <a:pt x="13472" y="5595517"/>
                </a:lnTo>
                <a:lnTo>
                  <a:pt x="5990" y="5556009"/>
                </a:lnTo>
                <a:lnTo>
                  <a:pt x="1472" y="5515769"/>
                </a:lnTo>
                <a:lnTo>
                  <a:pt x="0" y="5474944"/>
                </a:lnTo>
                <a:lnTo>
                  <a:pt x="6376" y="2178186"/>
                </a:lnTo>
                <a:lnTo>
                  <a:pt x="8008" y="2137365"/>
                </a:lnTo>
                <a:lnTo>
                  <a:pt x="12684" y="2097142"/>
                </a:lnTo>
                <a:lnTo>
                  <a:pt x="20320" y="2057662"/>
                </a:lnTo>
                <a:lnTo>
                  <a:pt x="30832" y="2019071"/>
                </a:lnTo>
                <a:lnTo>
                  <a:pt x="44135" y="1981515"/>
                </a:lnTo>
                <a:lnTo>
                  <a:pt x="60144" y="1945139"/>
                </a:lnTo>
                <a:lnTo>
                  <a:pt x="78775" y="1910089"/>
                </a:lnTo>
                <a:lnTo>
                  <a:pt x="99944" y="1876512"/>
                </a:lnTo>
                <a:lnTo>
                  <a:pt x="123566" y="1844551"/>
                </a:lnTo>
                <a:lnTo>
                  <a:pt x="149557" y="1814354"/>
                </a:lnTo>
                <a:lnTo>
                  <a:pt x="177831" y="1786065"/>
                </a:lnTo>
                <a:lnTo>
                  <a:pt x="208306" y="1759832"/>
                </a:lnTo>
                <a:lnTo>
                  <a:pt x="240894" y="1735799"/>
                </a:lnTo>
                <a:lnTo>
                  <a:pt x="275514" y="1714112"/>
                </a:lnTo>
                <a:lnTo>
                  <a:pt x="3133730" y="71347"/>
                </a:lnTo>
                <a:lnTo>
                  <a:pt x="3169896" y="52350"/>
                </a:lnTo>
                <a:lnTo>
                  <a:pt x="3207066" y="36287"/>
                </a:lnTo>
                <a:lnTo>
                  <a:pt x="3245074" y="23161"/>
                </a:lnTo>
                <a:lnTo>
                  <a:pt x="3283750" y="12970"/>
                </a:lnTo>
                <a:lnTo>
                  <a:pt x="3322925" y="5712"/>
                </a:lnTo>
                <a:lnTo>
                  <a:pt x="3362432" y="13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image here</a:t>
            </a:r>
          </a:p>
        </p:txBody>
      </p:sp>
      <p:sp>
        <p:nvSpPr>
          <p:cNvPr id="11" name="Text Placeholder 134">
            <a:extLst>
              <a:ext uri="{FF2B5EF4-FFF2-40B4-BE49-F238E27FC236}">
                <a16:creationId xmlns:a16="http://schemas.microsoft.com/office/drawing/2014/main" id="{DAD7B386-6B00-51E1-56DC-F8E76D4EF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556" y="2385345"/>
            <a:ext cx="8149694" cy="4336129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Sub-Title </a:t>
            </a:r>
          </a:p>
          <a:p>
            <a:pPr lvl="0"/>
            <a:r>
              <a:rPr lang="en-GB" dirty="0"/>
              <a:t>Goes Here</a:t>
            </a:r>
          </a:p>
        </p:txBody>
      </p:sp>
      <p:pic>
        <p:nvPicPr>
          <p:cNvPr id="2" name="Picture 1" descr="A blue and white logo with black background&#10;&#10;Description automatically generated">
            <a:extLst>
              <a:ext uri="{FF2B5EF4-FFF2-40B4-BE49-F238E27FC236}">
                <a16:creationId xmlns:a16="http://schemas.microsoft.com/office/drawing/2014/main" id="{9BC928FC-8A5C-48A1-91A5-2B2D7BBEE0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" y="8895035"/>
            <a:ext cx="5144483" cy="187220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 slide 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45E98A0-E413-376F-4664-D4FEEC7E8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5250" y="6241429"/>
            <a:ext cx="4232062" cy="433612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9150D745-4D40-E1C5-A50A-61C91F86E6FE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1B6E6">
              <a:alpha val="19663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15E01E-DA43-195D-F8F3-0E7092BFB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95650" y="473075"/>
            <a:ext cx="2959100" cy="266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03A2D2-46E3-DE49-7654-393694269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0404" t="39753" r="9040" b="27386"/>
          <a:stretch/>
        </p:blipFill>
        <p:spPr>
          <a:xfrm flipH="1">
            <a:off x="0" y="6555913"/>
            <a:ext cx="6270986" cy="4752802"/>
          </a:xfrm>
          <a:prstGeom prst="rect">
            <a:avLst/>
          </a:prstGeom>
        </p:spPr>
      </p:pic>
      <p:sp>
        <p:nvSpPr>
          <p:cNvPr id="17" name="Text Placeholder 134">
            <a:extLst>
              <a:ext uri="{FF2B5EF4-FFF2-40B4-BE49-F238E27FC236}">
                <a16:creationId xmlns:a16="http://schemas.microsoft.com/office/drawing/2014/main" id="{7F9B4E7A-61A8-3865-C2AE-E90AB7B9DE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556" y="2385345"/>
            <a:ext cx="8149694" cy="4336129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005F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Sub-Title </a:t>
            </a:r>
          </a:p>
          <a:p>
            <a:pPr lvl="0"/>
            <a:r>
              <a:rPr lang="en-GB" dirty="0"/>
              <a:t>Goes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6C5A98-7CA7-CE8D-C27F-55057C7E00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414722" y="731792"/>
            <a:ext cx="8746163" cy="9875884"/>
          </a:xfrm>
          <a:custGeom>
            <a:avLst/>
            <a:gdLst>
              <a:gd name="connsiteX0" fmla="*/ 3402101 w 6789306"/>
              <a:gd name="connsiteY0" fmla="*/ 0 h 7666264"/>
              <a:gd name="connsiteX1" fmla="*/ 3441765 w 6789306"/>
              <a:gd name="connsiteY1" fmla="*/ 1543 h 7666264"/>
              <a:gd name="connsiteX2" fmla="*/ 3481256 w 6789306"/>
              <a:gd name="connsiteY2" fmla="*/ 6020 h 7666264"/>
              <a:gd name="connsiteX3" fmla="*/ 3520403 w 6789306"/>
              <a:gd name="connsiteY3" fmla="*/ 13430 h 7666264"/>
              <a:gd name="connsiteX4" fmla="*/ 3559040 w 6789306"/>
              <a:gd name="connsiteY4" fmla="*/ 23772 h 7666264"/>
              <a:gd name="connsiteX5" fmla="*/ 3596998 w 6789306"/>
              <a:gd name="connsiteY5" fmla="*/ 37045 h 7666264"/>
              <a:gd name="connsiteX6" fmla="*/ 3634107 w 6789306"/>
              <a:gd name="connsiteY6" fmla="*/ 53251 h 7666264"/>
              <a:gd name="connsiteX7" fmla="*/ 3670201 w 6789306"/>
              <a:gd name="connsiteY7" fmla="*/ 72387 h 7666264"/>
              <a:gd name="connsiteX8" fmla="*/ 6521982 w 6789306"/>
              <a:gd name="connsiteY8" fmla="*/ 1726296 h 7666264"/>
              <a:gd name="connsiteX9" fmla="*/ 6556516 w 6789306"/>
              <a:gd name="connsiteY9" fmla="*/ 1748117 h 7666264"/>
              <a:gd name="connsiteX10" fmla="*/ 6589010 w 6789306"/>
              <a:gd name="connsiteY10" fmla="*/ 1772276 h 7666264"/>
              <a:gd name="connsiteX11" fmla="*/ 6619382 w 6789306"/>
              <a:gd name="connsiteY11" fmla="*/ 1798628 h 7666264"/>
              <a:gd name="connsiteX12" fmla="*/ 6647546 w 6789306"/>
              <a:gd name="connsiteY12" fmla="*/ 1827026 h 7666264"/>
              <a:gd name="connsiteX13" fmla="*/ 6673418 w 6789306"/>
              <a:gd name="connsiteY13" fmla="*/ 1857324 h 7666264"/>
              <a:gd name="connsiteX14" fmla="*/ 6696916 w 6789306"/>
              <a:gd name="connsiteY14" fmla="*/ 1889376 h 7666264"/>
              <a:gd name="connsiteX15" fmla="*/ 6717954 w 6789306"/>
              <a:gd name="connsiteY15" fmla="*/ 1923036 h 7666264"/>
              <a:gd name="connsiteX16" fmla="*/ 6736448 w 6789306"/>
              <a:gd name="connsiteY16" fmla="*/ 1958157 h 7666264"/>
              <a:gd name="connsiteX17" fmla="*/ 6752316 w 6789306"/>
              <a:gd name="connsiteY17" fmla="*/ 1994595 h 7666264"/>
              <a:gd name="connsiteX18" fmla="*/ 6765472 w 6789306"/>
              <a:gd name="connsiteY18" fmla="*/ 2032202 h 7666264"/>
              <a:gd name="connsiteX19" fmla="*/ 6775834 w 6789306"/>
              <a:gd name="connsiteY19" fmla="*/ 2070833 h 7666264"/>
              <a:gd name="connsiteX20" fmla="*/ 6783316 w 6789306"/>
              <a:gd name="connsiteY20" fmla="*/ 2110342 h 7666264"/>
              <a:gd name="connsiteX21" fmla="*/ 6787834 w 6789306"/>
              <a:gd name="connsiteY21" fmla="*/ 2150584 h 7666264"/>
              <a:gd name="connsiteX22" fmla="*/ 6789306 w 6789306"/>
              <a:gd name="connsiteY22" fmla="*/ 2191410 h 7666264"/>
              <a:gd name="connsiteX23" fmla="*/ 6782880 w 6789306"/>
              <a:gd name="connsiteY23" fmla="*/ 5488075 h 7666264"/>
              <a:gd name="connsiteX24" fmla="*/ 6781248 w 6789306"/>
              <a:gd name="connsiteY24" fmla="*/ 5528896 h 7666264"/>
              <a:gd name="connsiteX25" fmla="*/ 6776572 w 6789306"/>
              <a:gd name="connsiteY25" fmla="*/ 5569119 h 7666264"/>
              <a:gd name="connsiteX26" fmla="*/ 6768936 w 6789306"/>
              <a:gd name="connsiteY26" fmla="*/ 5608599 h 7666264"/>
              <a:gd name="connsiteX27" fmla="*/ 6758424 w 6789306"/>
              <a:gd name="connsiteY27" fmla="*/ 5647190 h 7666264"/>
              <a:gd name="connsiteX28" fmla="*/ 6745122 w 6789306"/>
              <a:gd name="connsiteY28" fmla="*/ 5684746 h 7666264"/>
              <a:gd name="connsiteX29" fmla="*/ 6729112 w 6789306"/>
              <a:gd name="connsiteY29" fmla="*/ 5721122 h 7666264"/>
              <a:gd name="connsiteX30" fmla="*/ 6710480 w 6789306"/>
              <a:gd name="connsiteY30" fmla="*/ 5756172 h 7666264"/>
              <a:gd name="connsiteX31" fmla="*/ 6689312 w 6789306"/>
              <a:gd name="connsiteY31" fmla="*/ 5789750 h 7666264"/>
              <a:gd name="connsiteX32" fmla="*/ 6665690 w 6789306"/>
              <a:gd name="connsiteY32" fmla="*/ 5821710 h 7666264"/>
              <a:gd name="connsiteX33" fmla="*/ 6639700 w 6789306"/>
              <a:gd name="connsiteY33" fmla="*/ 5851907 h 7666264"/>
              <a:gd name="connsiteX34" fmla="*/ 6611424 w 6789306"/>
              <a:gd name="connsiteY34" fmla="*/ 5880196 h 7666264"/>
              <a:gd name="connsiteX35" fmla="*/ 6580950 w 6789306"/>
              <a:gd name="connsiteY35" fmla="*/ 5906429 h 7666264"/>
              <a:gd name="connsiteX36" fmla="*/ 6548362 w 6789306"/>
              <a:gd name="connsiteY36" fmla="*/ 5930462 h 7666264"/>
              <a:gd name="connsiteX37" fmla="*/ 6513742 w 6789306"/>
              <a:gd name="connsiteY37" fmla="*/ 5952149 h 7666264"/>
              <a:gd name="connsiteX38" fmla="*/ 3655526 w 6789306"/>
              <a:gd name="connsiteY38" fmla="*/ 7594914 h 7666264"/>
              <a:gd name="connsiteX39" fmla="*/ 3619360 w 6789306"/>
              <a:gd name="connsiteY39" fmla="*/ 7613912 h 7666264"/>
              <a:gd name="connsiteX40" fmla="*/ 3582189 w 6789306"/>
              <a:gd name="connsiteY40" fmla="*/ 7629974 h 7666264"/>
              <a:gd name="connsiteX41" fmla="*/ 3544183 w 6789306"/>
              <a:gd name="connsiteY41" fmla="*/ 7643100 h 7666264"/>
              <a:gd name="connsiteX42" fmla="*/ 3505507 w 6789306"/>
              <a:gd name="connsiteY42" fmla="*/ 7653293 h 7666264"/>
              <a:gd name="connsiteX43" fmla="*/ 3466332 w 6789306"/>
              <a:gd name="connsiteY43" fmla="*/ 7660550 h 7666264"/>
              <a:gd name="connsiteX44" fmla="*/ 3426825 w 6789306"/>
              <a:gd name="connsiteY44" fmla="*/ 7664874 h 7666264"/>
              <a:gd name="connsiteX45" fmla="*/ 3387156 w 6789306"/>
              <a:gd name="connsiteY45" fmla="*/ 7666264 h 7666264"/>
              <a:gd name="connsiteX46" fmla="*/ 3347492 w 6789306"/>
              <a:gd name="connsiteY46" fmla="*/ 7664720 h 7666264"/>
              <a:gd name="connsiteX47" fmla="*/ 3308003 w 6789306"/>
              <a:gd name="connsiteY47" fmla="*/ 7660242 h 7666264"/>
              <a:gd name="connsiteX48" fmla="*/ 3268856 w 6789306"/>
              <a:gd name="connsiteY48" fmla="*/ 7652832 h 7666264"/>
              <a:gd name="connsiteX49" fmla="*/ 3230220 w 6789306"/>
              <a:gd name="connsiteY49" fmla="*/ 7642488 h 7666264"/>
              <a:gd name="connsiteX50" fmla="*/ 3192264 w 6789306"/>
              <a:gd name="connsiteY50" fmla="*/ 7629213 h 7666264"/>
              <a:gd name="connsiteX51" fmla="*/ 3155156 w 6789306"/>
              <a:gd name="connsiteY51" fmla="*/ 7613005 h 7666264"/>
              <a:gd name="connsiteX52" fmla="*/ 3119063 w 6789306"/>
              <a:gd name="connsiteY52" fmla="*/ 7593866 h 7666264"/>
              <a:gd name="connsiteX53" fmla="*/ 267324 w 6789306"/>
              <a:gd name="connsiteY53" fmla="*/ 5940058 h 7666264"/>
              <a:gd name="connsiteX54" fmla="*/ 232788 w 6789306"/>
              <a:gd name="connsiteY54" fmla="*/ 5918236 h 7666264"/>
              <a:gd name="connsiteX55" fmla="*/ 200293 w 6789306"/>
              <a:gd name="connsiteY55" fmla="*/ 5894076 h 7666264"/>
              <a:gd name="connsiteX56" fmla="*/ 169922 w 6789306"/>
              <a:gd name="connsiteY56" fmla="*/ 5867724 h 7666264"/>
              <a:gd name="connsiteX57" fmla="*/ 141757 w 6789306"/>
              <a:gd name="connsiteY57" fmla="*/ 5839326 h 7666264"/>
              <a:gd name="connsiteX58" fmla="*/ 115884 w 6789306"/>
              <a:gd name="connsiteY58" fmla="*/ 5809028 h 7666264"/>
              <a:gd name="connsiteX59" fmla="*/ 92388 w 6789306"/>
              <a:gd name="connsiteY59" fmla="*/ 5776975 h 7666264"/>
              <a:gd name="connsiteX60" fmla="*/ 71350 w 6789306"/>
              <a:gd name="connsiteY60" fmla="*/ 5743315 h 7666264"/>
              <a:gd name="connsiteX61" fmla="*/ 52856 w 6789306"/>
              <a:gd name="connsiteY61" fmla="*/ 5708193 h 7666264"/>
              <a:gd name="connsiteX62" fmla="*/ 36989 w 6789306"/>
              <a:gd name="connsiteY62" fmla="*/ 5671755 h 7666264"/>
              <a:gd name="connsiteX63" fmla="*/ 23834 w 6789306"/>
              <a:gd name="connsiteY63" fmla="*/ 5634148 h 7666264"/>
              <a:gd name="connsiteX64" fmla="*/ 13472 w 6789306"/>
              <a:gd name="connsiteY64" fmla="*/ 5595517 h 7666264"/>
              <a:gd name="connsiteX65" fmla="*/ 5990 w 6789306"/>
              <a:gd name="connsiteY65" fmla="*/ 5556009 h 7666264"/>
              <a:gd name="connsiteX66" fmla="*/ 1472 w 6789306"/>
              <a:gd name="connsiteY66" fmla="*/ 5515769 h 7666264"/>
              <a:gd name="connsiteX67" fmla="*/ 0 w 6789306"/>
              <a:gd name="connsiteY67" fmla="*/ 5474944 h 7666264"/>
              <a:gd name="connsiteX68" fmla="*/ 6376 w 6789306"/>
              <a:gd name="connsiteY68" fmla="*/ 2178186 h 7666264"/>
              <a:gd name="connsiteX69" fmla="*/ 8008 w 6789306"/>
              <a:gd name="connsiteY69" fmla="*/ 2137365 h 7666264"/>
              <a:gd name="connsiteX70" fmla="*/ 12684 w 6789306"/>
              <a:gd name="connsiteY70" fmla="*/ 2097142 h 7666264"/>
              <a:gd name="connsiteX71" fmla="*/ 20320 w 6789306"/>
              <a:gd name="connsiteY71" fmla="*/ 2057662 h 7666264"/>
              <a:gd name="connsiteX72" fmla="*/ 30832 w 6789306"/>
              <a:gd name="connsiteY72" fmla="*/ 2019071 h 7666264"/>
              <a:gd name="connsiteX73" fmla="*/ 44135 w 6789306"/>
              <a:gd name="connsiteY73" fmla="*/ 1981515 h 7666264"/>
              <a:gd name="connsiteX74" fmla="*/ 60144 w 6789306"/>
              <a:gd name="connsiteY74" fmla="*/ 1945139 h 7666264"/>
              <a:gd name="connsiteX75" fmla="*/ 78775 w 6789306"/>
              <a:gd name="connsiteY75" fmla="*/ 1910089 h 7666264"/>
              <a:gd name="connsiteX76" fmla="*/ 99944 w 6789306"/>
              <a:gd name="connsiteY76" fmla="*/ 1876512 h 7666264"/>
              <a:gd name="connsiteX77" fmla="*/ 123566 w 6789306"/>
              <a:gd name="connsiteY77" fmla="*/ 1844551 h 7666264"/>
              <a:gd name="connsiteX78" fmla="*/ 149557 w 6789306"/>
              <a:gd name="connsiteY78" fmla="*/ 1814354 h 7666264"/>
              <a:gd name="connsiteX79" fmla="*/ 177831 w 6789306"/>
              <a:gd name="connsiteY79" fmla="*/ 1786065 h 7666264"/>
              <a:gd name="connsiteX80" fmla="*/ 208306 w 6789306"/>
              <a:gd name="connsiteY80" fmla="*/ 1759832 h 7666264"/>
              <a:gd name="connsiteX81" fmla="*/ 240894 w 6789306"/>
              <a:gd name="connsiteY81" fmla="*/ 1735799 h 7666264"/>
              <a:gd name="connsiteX82" fmla="*/ 275514 w 6789306"/>
              <a:gd name="connsiteY82" fmla="*/ 1714112 h 7666264"/>
              <a:gd name="connsiteX83" fmla="*/ 3133730 w 6789306"/>
              <a:gd name="connsiteY83" fmla="*/ 71347 h 7666264"/>
              <a:gd name="connsiteX84" fmla="*/ 3169896 w 6789306"/>
              <a:gd name="connsiteY84" fmla="*/ 52350 h 7666264"/>
              <a:gd name="connsiteX85" fmla="*/ 3207066 w 6789306"/>
              <a:gd name="connsiteY85" fmla="*/ 36287 h 7666264"/>
              <a:gd name="connsiteX86" fmla="*/ 3245074 w 6789306"/>
              <a:gd name="connsiteY86" fmla="*/ 23161 h 7666264"/>
              <a:gd name="connsiteX87" fmla="*/ 3283750 w 6789306"/>
              <a:gd name="connsiteY87" fmla="*/ 12970 h 7666264"/>
              <a:gd name="connsiteX88" fmla="*/ 3322925 w 6789306"/>
              <a:gd name="connsiteY88" fmla="*/ 5712 h 7666264"/>
              <a:gd name="connsiteX89" fmla="*/ 3362432 w 6789306"/>
              <a:gd name="connsiteY89" fmla="*/ 1388 h 766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789306" h="7666264">
                <a:moveTo>
                  <a:pt x="3402101" y="0"/>
                </a:moveTo>
                <a:lnTo>
                  <a:pt x="3441765" y="1543"/>
                </a:lnTo>
                <a:lnTo>
                  <a:pt x="3481256" y="6020"/>
                </a:lnTo>
                <a:lnTo>
                  <a:pt x="3520403" y="13430"/>
                </a:lnTo>
                <a:lnTo>
                  <a:pt x="3559040" y="23772"/>
                </a:lnTo>
                <a:lnTo>
                  <a:pt x="3596998" y="37045"/>
                </a:lnTo>
                <a:lnTo>
                  <a:pt x="3634107" y="53251"/>
                </a:lnTo>
                <a:lnTo>
                  <a:pt x="3670201" y="72387"/>
                </a:lnTo>
                <a:lnTo>
                  <a:pt x="6521982" y="1726296"/>
                </a:lnTo>
                <a:lnTo>
                  <a:pt x="6556516" y="1748117"/>
                </a:lnTo>
                <a:lnTo>
                  <a:pt x="6589010" y="1772276"/>
                </a:lnTo>
                <a:lnTo>
                  <a:pt x="6619382" y="1798628"/>
                </a:lnTo>
                <a:lnTo>
                  <a:pt x="6647546" y="1827026"/>
                </a:lnTo>
                <a:lnTo>
                  <a:pt x="6673418" y="1857324"/>
                </a:lnTo>
                <a:lnTo>
                  <a:pt x="6696916" y="1889376"/>
                </a:lnTo>
                <a:lnTo>
                  <a:pt x="6717954" y="1923036"/>
                </a:lnTo>
                <a:lnTo>
                  <a:pt x="6736448" y="1958157"/>
                </a:lnTo>
                <a:lnTo>
                  <a:pt x="6752316" y="1994595"/>
                </a:lnTo>
                <a:lnTo>
                  <a:pt x="6765472" y="2032202"/>
                </a:lnTo>
                <a:lnTo>
                  <a:pt x="6775834" y="2070833"/>
                </a:lnTo>
                <a:lnTo>
                  <a:pt x="6783316" y="2110342"/>
                </a:lnTo>
                <a:lnTo>
                  <a:pt x="6787834" y="2150584"/>
                </a:lnTo>
                <a:lnTo>
                  <a:pt x="6789306" y="2191410"/>
                </a:lnTo>
                <a:lnTo>
                  <a:pt x="6782880" y="5488075"/>
                </a:lnTo>
                <a:lnTo>
                  <a:pt x="6781248" y="5528896"/>
                </a:lnTo>
                <a:lnTo>
                  <a:pt x="6776572" y="5569119"/>
                </a:lnTo>
                <a:lnTo>
                  <a:pt x="6768936" y="5608599"/>
                </a:lnTo>
                <a:lnTo>
                  <a:pt x="6758424" y="5647190"/>
                </a:lnTo>
                <a:lnTo>
                  <a:pt x="6745122" y="5684746"/>
                </a:lnTo>
                <a:lnTo>
                  <a:pt x="6729112" y="5721122"/>
                </a:lnTo>
                <a:lnTo>
                  <a:pt x="6710480" y="5756172"/>
                </a:lnTo>
                <a:lnTo>
                  <a:pt x="6689312" y="5789750"/>
                </a:lnTo>
                <a:lnTo>
                  <a:pt x="6665690" y="5821710"/>
                </a:lnTo>
                <a:lnTo>
                  <a:pt x="6639700" y="5851907"/>
                </a:lnTo>
                <a:lnTo>
                  <a:pt x="6611424" y="5880196"/>
                </a:lnTo>
                <a:lnTo>
                  <a:pt x="6580950" y="5906429"/>
                </a:lnTo>
                <a:lnTo>
                  <a:pt x="6548362" y="5930462"/>
                </a:lnTo>
                <a:lnTo>
                  <a:pt x="6513742" y="5952149"/>
                </a:lnTo>
                <a:lnTo>
                  <a:pt x="3655526" y="7594914"/>
                </a:lnTo>
                <a:lnTo>
                  <a:pt x="3619360" y="7613912"/>
                </a:lnTo>
                <a:lnTo>
                  <a:pt x="3582189" y="7629974"/>
                </a:lnTo>
                <a:lnTo>
                  <a:pt x="3544183" y="7643100"/>
                </a:lnTo>
                <a:lnTo>
                  <a:pt x="3505507" y="7653293"/>
                </a:lnTo>
                <a:lnTo>
                  <a:pt x="3466332" y="7660550"/>
                </a:lnTo>
                <a:lnTo>
                  <a:pt x="3426825" y="7664874"/>
                </a:lnTo>
                <a:lnTo>
                  <a:pt x="3387156" y="7666264"/>
                </a:lnTo>
                <a:lnTo>
                  <a:pt x="3347492" y="7664720"/>
                </a:lnTo>
                <a:lnTo>
                  <a:pt x="3308003" y="7660242"/>
                </a:lnTo>
                <a:lnTo>
                  <a:pt x="3268856" y="7652832"/>
                </a:lnTo>
                <a:lnTo>
                  <a:pt x="3230220" y="7642488"/>
                </a:lnTo>
                <a:lnTo>
                  <a:pt x="3192264" y="7629213"/>
                </a:lnTo>
                <a:lnTo>
                  <a:pt x="3155156" y="7613005"/>
                </a:lnTo>
                <a:lnTo>
                  <a:pt x="3119063" y="7593866"/>
                </a:lnTo>
                <a:lnTo>
                  <a:pt x="267324" y="5940058"/>
                </a:lnTo>
                <a:lnTo>
                  <a:pt x="232788" y="5918236"/>
                </a:lnTo>
                <a:lnTo>
                  <a:pt x="200293" y="5894076"/>
                </a:lnTo>
                <a:lnTo>
                  <a:pt x="169922" y="5867724"/>
                </a:lnTo>
                <a:lnTo>
                  <a:pt x="141757" y="5839326"/>
                </a:lnTo>
                <a:lnTo>
                  <a:pt x="115884" y="5809028"/>
                </a:lnTo>
                <a:lnTo>
                  <a:pt x="92388" y="5776975"/>
                </a:lnTo>
                <a:lnTo>
                  <a:pt x="71350" y="5743315"/>
                </a:lnTo>
                <a:lnTo>
                  <a:pt x="52856" y="5708193"/>
                </a:lnTo>
                <a:lnTo>
                  <a:pt x="36989" y="5671755"/>
                </a:lnTo>
                <a:lnTo>
                  <a:pt x="23834" y="5634148"/>
                </a:lnTo>
                <a:lnTo>
                  <a:pt x="13472" y="5595517"/>
                </a:lnTo>
                <a:lnTo>
                  <a:pt x="5990" y="5556009"/>
                </a:lnTo>
                <a:lnTo>
                  <a:pt x="1472" y="5515769"/>
                </a:lnTo>
                <a:lnTo>
                  <a:pt x="0" y="5474944"/>
                </a:lnTo>
                <a:lnTo>
                  <a:pt x="6376" y="2178186"/>
                </a:lnTo>
                <a:lnTo>
                  <a:pt x="8008" y="2137365"/>
                </a:lnTo>
                <a:lnTo>
                  <a:pt x="12684" y="2097142"/>
                </a:lnTo>
                <a:lnTo>
                  <a:pt x="20320" y="2057662"/>
                </a:lnTo>
                <a:lnTo>
                  <a:pt x="30832" y="2019071"/>
                </a:lnTo>
                <a:lnTo>
                  <a:pt x="44135" y="1981515"/>
                </a:lnTo>
                <a:lnTo>
                  <a:pt x="60144" y="1945139"/>
                </a:lnTo>
                <a:lnTo>
                  <a:pt x="78775" y="1910089"/>
                </a:lnTo>
                <a:lnTo>
                  <a:pt x="99944" y="1876512"/>
                </a:lnTo>
                <a:lnTo>
                  <a:pt x="123566" y="1844551"/>
                </a:lnTo>
                <a:lnTo>
                  <a:pt x="149557" y="1814354"/>
                </a:lnTo>
                <a:lnTo>
                  <a:pt x="177831" y="1786065"/>
                </a:lnTo>
                <a:lnTo>
                  <a:pt x="208306" y="1759832"/>
                </a:lnTo>
                <a:lnTo>
                  <a:pt x="240894" y="1735799"/>
                </a:lnTo>
                <a:lnTo>
                  <a:pt x="275514" y="1714112"/>
                </a:lnTo>
                <a:lnTo>
                  <a:pt x="3133730" y="71347"/>
                </a:lnTo>
                <a:lnTo>
                  <a:pt x="3169896" y="52350"/>
                </a:lnTo>
                <a:lnTo>
                  <a:pt x="3207066" y="36287"/>
                </a:lnTo>
                <a:lnTo>
                  <a:pt x="3245074" y="23161"/>
                </a:lnTo>
                <a:lnTo>
                  <a:pt x="3283750" y="12970"/>
                </a:lnTo>
                <a:lnTo>
                  <a:pt x="3322925" y="5712"/>
                </a:lnTo>
                <a:lnTo>
                  <a:pt x="3362432" y="13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image here</a:t>
            </a:r>
          </a:p>
        </p:txBody>
      </p:sp>
      <p:pic>
        <p:nvPicPr>
          <p:cNvPr id="4" name="Picture 3" descr="A blue and white logo with black background&#10;&#10;Description automatically generated">
            <a:extLst>
              <a:ext uri="{FF2B5EF4-FFF2-40B4-BE49-F238E27FC236}">
                <a16:creationId xmlns:a16="http://schemas.microsoft.com/office/drawing/2014/main" id="{64967A7B-8E8B-04FF-A961-8B5BE394FB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6" y="8751019"/>
            <a:ext cx="455088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28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604F914-0951-1B41-B3F6-4FAE41954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5584"/>
          <a:stretch/>
        </p:blipFill>
        <p:spPr>
          <a:xfrm>
            <a:off x="9066551" y="-1"/>
            <a:ext cx="3048000" cy="245427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6D7138A7-8583-135B-8DA0-8F4203927051}"/>
              </a:ext>
            </a:extLst>
          </p:cNvPr>
          <p:cNvSpPr/>
          <p:nvPr userDrawn="1"/>
        </p:nvSpPr>
        <p:spPr>
          <a:xfrm>
            <a:off x="2098183" y="10486493"/>
            <a:ext cx="17221200" cy="425981"/>
          </a:xfrm>
          <a:custGeom>
            <a:avLst/>
            <a:gdLst/>
            <a:ahLst/>
            <a:cxnLst/>
            <a:rect l="l" t="t" r="r" b="b"/>
            <a:pathLst>
              <a:path w="16779875">
                <a:moveTo>
                  <a:pt x="0" y="0"/>
                </a:moveTo>
                <a:lnTo>
                  <a:pt x="16779342" y="0"/>
                </a:lnTo>
              </a:path>
            </a:pathLst>
          </a:custGeom>
          <a:ln w="20941">
            <a:solidFill>
              <a:srgbClr val="AE25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F33000-A79C-809D-B722-16DAAB0A3599}"/>
              </a:ext>
            </a:extLst>
          </p:cNvPr>
          <p:cNvSpPr/>
          <p:nvPr userDrawn="1"/>
        </p:nvSpPr>
        <p:spPr>
          <a:xfrm>
            <a:off x="15614650" y="6950075"/>
            <a:ext cx="4489450" cy="4359275"/>
          </a:xfrm>
          <a:prstGeom prst="rect">
            <a:avLst/>
          </a:prstGeom>
          <a:solidFill>
            <a:srgbClr val="AAC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33F7E89-EC9F-C7D8-489F-D3A57773E6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01463" y="0"/>
            <a:ext cx="8402637" cy="11309350"/>
          </a:xfrm>
          <a:custGeom>
            <a:avLst/>
            <a:gdLst>
              <a:gd name="connsiteX0" fmla="*/ 0 w 8402637"/>
              <a:gd name="connsiteY0" fmla="*/ 0 h 11309350"/>
              <a:gd name="connsiteX1" fmla="*/ 8402637 w 8402637"/>
              <a:gd name="connsiteY1" fmla="*/ 0 h 11309350"/>
              <a:gd name="connsiteX2" fmla="*/ 8402637 w 8402637"/>
              <a:gd name="connsiteY2" fmla="*/ 7492746 h 11309350"/>
              <a:gd name="connsiteX3" fmla="*/ 8377461 w 8402637"/>
              <a:gd name="connsiteY3" fmla="*/ 7499379 h 11309350"/>
              <a:gd name="connsiteX4" fmla="*/ 8339453 w 8402637"/>
              <a:gd name="connsiteY4" fmla="*/ 7512505 h 11309350"/>
              <a:gd name="connsiteX5" fmla="*/ 8302283 w 8402637"/>
              <a:gd name="connsiteY5" fmla="*/ 7528569 h 11309350"/>
              <a:gd name="connsiteX6" fmla="*/ 8266117 w 8402637"/>
              <a:gd name="connsiteY6" fmla="*/ 7547565 h 11309350"/>
              <a:gd name="connsiteX7" fmla="*/ 5407901 w 8402637"/>
              <a:gd name="connsiteY7" fmla="*/ 9190330 h 11309350"/>
              <a:gd name="connsiteX8" fmla="*/ 5373281 w 8402637"/>
              <a:gd name="connsiteY8" fmla="*/ 9212017 h 11309350"/>
              <a:gd name="connsiteX9" fmla="*/ 5340693 w 8402637"/>
              <a:gd name="connsiteY9" fmla="*/ 9236050 h 11309350"/>
              <a:gd name="connsiteX10" fmla="*/ 5310217 w 8402637"/>
              <a:gd name="connsiteY10" fmla="*/ 9262283 h 11309350"/>
              <a:gd name="connsiteX11" fmla="*/ 5281945 w 8402637"/>
              <a:gd name="connsiteY11" fmla="*/ 9290572 h 11309350"/>
              <a:gd name="connsiteX12" fmla="*/ 5255953 w 8402637"/>
              <a:gd name="connsiteY12" fmla="*/ 9320769 h 11309350"/>
              <a:gd name="connsiteX13" fmla="*/ 5232331 w 8402637"/>
              <a:gd name="connsiteY13" fmla="*/ 9352730 h 11309350"/>
              <a:gd name="connsiteX14" fmla="*/ 5211161 w 8402637"/>
              <a:gd name="connsiteY14" fmla="*/ 9386307 h 11309350"/>
              <a:gd name="connsiteX15" fmla="*/ 5192531 w 8402637"/>
              <a:gd name="connsiteY15" fmla="*/ 9421357 h 11309350"/>
              <a:gd name="connsiteX16" fmla="*/ 5176521 w 8402637"/>
              <a:gd name="connsiteY16" fmla="*/ 9457733 h 11309350"/>
              <a:gd name="connsiteX17" fmla="*/ 5163219 w 8402637"/>
              <a:gd name="connsiteY17" fmla="*/ 9495289 h 11309350"/>
              <a:gd name="connsiteX18" fmla="*/ 5152707 w 8402637"/>
              <a:gd name="connsiteY18" fmla="*/ 9533880 h 11309350"/>
              <a:gd name="connsiteX19" fmla="*/ 5145071 w 8402637"/>
              <a:gd name="connsiteY19" fmla="*/ 9573360 h 11309350"/>
              <a:gd name="connsiteX20" fmla="*/ 5140395 w 8402637"/>
              <a:gd name="connsiteY20" fmla="*/ 9613583 h 11309350"/>
              <a:gd name="connsiteX21" fmla="*/ 5138763 w 8402637"/>
              <a:gd name="connsiteY21" fmla="*/ 9654404 h 11309350"/>
              <a:gd name="connsiteX22" fmla="*/ 5135563 w 8402637"/>
              <a:gd name="connsiteY22" fmla="*/ 11309350 h 11309350"/>
              <a:gd name="connsiteX23" fmla="*/ 0 w 8402637"/>
              <a:gd name="connsiteY23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02637" h="11309350">
                <a:moveTo>
                  <a:pt x="0" y="0"/>
                </a:moveTo>
                <a:lnTo>
                  <a:pt x="8402637" y="0"/>
                </a:lnTo>
                <a:lnTo>
                  <a:pt x="8402637" y="7492746"/>
                </a:lnTo>
                <a:lnTo>
                  <a:pt x="8377461" y="7499379"/>
                </a:lnTo>
                <a:lnTo>
                  <a:pt x="8339453" y="7512505"/>
                </a:lnTo>
                <a:lnTo>
                  <a:pt x="8302283" y="7528569"/>
                </a:lnTo>
                <a:lnTo>
                  <a:pt x="8266117" y="7547565"/>
                </a:lnTo>
                <a:lnTo>
                  <a:pt x="5407901" y="9190330"/>
                </a:lnTo>
                <a:lnTo>
                  <a:pt x="5373281" y="9212017"/>
                </a:lnTo>
                <a:lnTo>
                  <a:pt x="5340693" y="9236050"/>
                </a:lnTo>
                <a:lnTo>
                  <a:pt x="5310217" y="9262283"/>
                </a:lnTo>
                <a:lnTo>
                  <a:pt x="5281945" y="9290572"/>
                </a:lnTo>
                <a:lnTo>
                  <a:pt x="5255953" y="9320769"/>
                </a:lnTo>
                <a:lnTo>
                  <a:pt x="5232331" y="9352730"/>
                </a:lnTo>
                <a:lnTo>
                  <a:pt x="5211161" y="9386307"/>
                </a:lnTo>
                <a:lnTo>
                  <a:pt x="5192531" y="9421357"/>
                </a:lnTo>
                <a:lnTo>
                  <a:pt x="5176521" y="9457733"/>
                </a:lnTo>
                <a:lnTo>
                  <a:pt x="5163219" y="9495289"/>
                </a:lnTo>
                <a:lnTo>
                  <a:pt x="5152707" y="9533880"/>
                </a:lnTo>
                <a:lnTo>
                  <a:pt x="5145071" y="9573360"/>
                </a:lnTo>
                <a:lnTo>
                  <a:pt x="5140395" y="9613583"/>
                </a:lnTo>
                <a:lnTo>
                  <a:pt x="5138763" y="9654404"/>
                </a:lnTo>
                <a:lnTo>
                  <a:pt x="5135563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image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15911D-FE8E-10EA-FBE3-A04A4E041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8254"/>
          <a:stretch/>
        </p:blipFill>
        <p:spPr>
          <a:xfrm>
            <a:off x="377972" y="10177394"/>
            <a:ext cx="2031784" cy="735081"/>
          </a:xfrm>
          <a:prstGeom prst="rect">
            <a:avLst/>
          </a:prstGeom>
        </p:spPr>
      </p:pic>
      <p:sp>
        <p:nvSpPr>
          <p:cNvPr id="10" name="Text Placeholder 134">
            <a:extLst>
              <a:ext uri="{FF2B5EF4-FFF2-40B4-BE49-F238E27FC236}">
                <a16:creationId xmlns:a16="http://schemas.microsoft.com/office/drawing/2014/main" id="{5D174195-B5DE-E7AB-F92A-F8B08CEF3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051" y="3663221"/>
            <a:ext cx="8605500" cy="6823271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11" name="Text Placeholder 134">
            <a:extLst>
              <a:ext uri="{FF2B5EF4-FFF2-40B4-BE49-F238E27FC236}">
                <a16:creationId xmlns:a16="http://schemas.microsoft.com/office/drawing/2014/main" id="{F87D1C5B-1107-DBF2-A0BF-2B1185887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050" y="2088771"/>
            <a:ext cx="8605501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75D851D0-3FA6-CAE6-B209-1E0E0075A174}"/>
              </a:ext>
            </a:extLst>
          </p:cNvPr>
          <p:cNvSpPr/>
          <p:nvPr userDrawn="1"/>
        </p:nvSpPr>
        <p:spPr>
          <a:xfrm>
            <a:off x="2098183" y="10486493"/>
            <a:ext cx="17221200" cy="425981"/>
          </a:xfrm>
          <a:custGeom>
            <a:avLst/>
            <a:gdLst/>
            <a:ahLst/>
            <a:cxnLst/>
            <a:rect l="l" t="t" r="r" b="b"/>
            <a:pathLst>
              <a:path w="16779875">
                <a:moveTo>
                  <a:pt x="0" y="0"/>
                </a:moveTo>
                <a:lnTo>
                  <a:pt x="16779342" y="0"/>
                </a:lnTo>
              </a:path>
            </a:pathLst>
          </a:custGeom>
          <a:ln w="20941">
            <a:solidFill>
              <a:srgbClr val="AE25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10997B-B915-82BD-569B-8B33D9C45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254"/>
          <a:stretch/>
        </p:blipFill>
        <p:spPr>
          <a:xfrm>
            <a:off x="377972" y="10177394"/>
            <a:ext cx="2031784" cy="735081"/>
          </a:xfrm>
          <a:prstGeom prst="rect">
            <a:avLst/>
          </a:prstGeom>
        </p:spPr>
      </p:pic>
      <p:sp>
        <p:nvSpPr>
          <p:cNvPr id="8" name="Text Placeholder 134">
            <a:extLst>
              <a:ext uri="{FF2B5EF4-FFF2-40B4-BE49-F238E27FC236}">
                <a16:creationId xmlns:a16="http://schemas.microsoft.com/office/drawing/2014/main" id="{D3637859-C214-068F-18AA-808EC7D10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550" y="2088771"/>
            <a:ext cx="8000999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 Placeholder 134">
            <a:extLst>
              <a:ext uri="{FF2B5EF4-FFF2-40B4-BE49-F238E27FC236}">
                <a16:creationId xmlns:a16="http://schemas.microsoft.com/office/drawing/2014/main" id="{5B62DE48-DBC0-EC36-56DD-A29C2BD8D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42953" y="2088771"/>
            <a:ext cx="8015402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2" name="Text Placeholder 134">
            <a:extLst>
              <a:ext uri="{FF2B5EF4-FFF2-40B4-BE49-F238E27FC236}">
                <a16:creationId xmlns:a16="http://schemas.microsoft.com/office/drawing/2014/main" id="{95016034-99EB-E6E8-DCD1-0731ECD24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8051" y="3663221"/>
            <a:ext cx="8000999" cy="772254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005F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3" name="Text Placeholder 134">
            <a:extLst>
              <a:ext uri="{FF2B5EF4-FFF2-40B4-BE49-F238E27FC236}">
                <a16:creationId xmlns:a16="http://schemas.microsoft.com/office/drawing/2014/main" id="{6426EB68-E8A0-01E2-232B-9B2C6A711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051" y="4590024"/>
            <a:ext cx="7995900" cy="4700661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4" name="Text Placeholder 134">
            <a:extLst>
              <a:ext uri="{FF2B5EF4-FFF2-40B4-BE49-F238E27FC236}">
                <a16:creationId xmlns:a16="http://schemas.microsoft.com/office/drawing/2014/main" id="{D6459EEF-D411-0BA7-03AE-4E99BECBD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62455" y="3663221"/>
            <a:ext cx="7995900" cy="772254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005F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0" name="Text Placeholder 134">
            <a:extLst>
              <a:ext uri="{FF2B5EF4-FFF2-40B4-BE49-F238E27FC236}">
                <a16:creationId xmlns:a16="http://schemas.microsoft.com/office/drawing/2014/main" id="{A56B6477-0DC7-A862-1E3D-DEAC0E61B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62455" y="4590024"/>
            <a:ext cx="7995900" cy="4700661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DA49C9-06B3-772A-395F-E4A8DF29E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2500" r="28064"/>
          <a:stretch/>
        </p:blipFill>
        <p:spPr>
          <a:xfrm>
            <a:off x="14664873" y="0"/>
            <a:ext cx="5439228" cy="76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4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image in hexag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53F34A3-C74B-21A9-9E79-C0F671B15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65" y="7187356"/>
            <a:ext cx="2444050" cy="23946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B53B7C2-4EF4-3CBC-32BD-5787A54B7C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7744" y="6166201"/>
            <a:ext cx="2444050" cy="25041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3D762DF-7F79-1D77-C307-5FD8DDE5E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7941" t="-6650" r="-1" b="1"/>
          <a:stretch/>
        </p:blipFill>
        <p:spPr>
          <a:xfrm>
            <a:off x="377973" y="168276"/>
            <a:ext cx="3787582" cy="3834338"/>
          </a:xfrm>
          <a:prstGeom prst="rect">
            <a:avLst/>
          </a:prstGeom>
        </p:spPr>
      </p:pic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EAE1CC97-BE62-04E4-624C-3D0CC4FEAC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36650" y="930275"/>
            <a:ext cx="7463979" cy="8428083"/>
          </a:xfrm>
          <a:custGeom>
            <a:avLst/>
            <a:gdLst>
              <a:gd name="connsiteX0" fmla="*/ 3402101 w 6789306"/>
              <a:gd name="connsiteY0" fmla="*/ 0 h 7666264"/>
              <a:gd name="connsiteX1" fmla="*/ 3441765 w 6789306"/>
              <a:gd name="connsiteY1" fmla="*/ 1543 h 7666264"/>
              <a:gd name="connsiteX2" fmla="*/ 3481256 w 6789306"/>
              <a:gd name="connsiteY2" fmla="*/ 6020 h 7666264"/>
              <a:gd name="connsiteX3" fmla="*/ 3520403 w 6789306"/>
              <a:gd name="connsiteY3" fmla="*/ 13430 h 7666264"/>
              <a:gd name="connsiteX4" fmla="*/ 3559040 w 6789306"/>
              <a:gd name="connsiteY4" fmla="*/ 23772 h 7666264"/>
              <a:gd name="connsiteX5" fmla="*/ 3596998 w 6789306"/>
              <a:gd name="connsiteY5" fmla="*/ 37045 h 7666264"/>
              <a:gd name="connsiteX6" fmla="*/ 3634107 w 6789306"/>
              <a:gd name="connsiteY6" fmla="*/ 53251 h 7666264"/>
              <a:gd name="connsiteX7" fmla="*/ 3670201 w 6789306"/>
              <a:gd name="connsiteY7" fmla="*/ 72387 h 7666264"/>
              <a:gd name="connsiteX8" fmla="*/ 6521982 w 6789306"/>
              <a:gd name="connsiteY8" fmla="*/ 1726296 h 7666264"/>
              <a:gd name="connsiteX9" fmla="*/ 6556516 w 6789306"/>
              <a:gd name="connsiteY9" fmla="*/ 1748117 h 7666264"/>
              <a:gd name="connsiteX10" fmla="*/ 6589010 w 6789306"/>
              <a:gd name="connsiteY10" fmla="*/ 1772276 h 7666264"/>
              <a:gd name="connsiteX11" fmla="*/ 6619382 w 6789306"/>
              <a:gd name="connsiteY11" fmla="*/ 1798628 h 7666264"/>
              <a:gd name="connsiteX12" fmla="*/ 6647546 w 6789306"/>
              <a:gd name="connsiteY12" fmla="*/ 1827026 h 7666264"/>
              <a:gd name="connsiteX13" fmla="*/ 6673418 w 6789306"/>
              <a:gd name="connsiteY13" fmla="*/ 1857324 h 7666264"/>
              <a:gd name="connsiteX14" fmla="*/ 6696916 w 6789306"/>
              <a:gd name="connsiteY14" fmla="*/ 1889376 h 7666264"/>
              <a:gd name="connsiteX15" fmla="*/ 6717954 w 6789306"/>
              <a:gd name="connsiteY15" fmla="*/ 1923036 h 7666264"/>
              <a:gd name="connsiteX16" fmla="*/ 6736448 w 6789306"/>
              <a:gd name="connsiteY16" fmla="*/ 1958157 h 7666264"/>
              <a:gd name="connsiteX17" fmla="*/ 6752316 w 6789306"/>
              <a:gd name="connsiteY17" fmla="*/ 1994595 h 7666264"/>
              <a:gd name="connsiteX18" fmla="*/ 6765472 w 6789306"/>
              <a:gd name="connsiteY18" fmla="*/ 2032202 h 7666264"/>
              <a:gd name="connsiteX19" fmla="*/ 6775834 w 6789306"/>
              <a:gd name="connsiteY19" fmla="*/ 2070833 h 7666264"/>
              <a:gd name="connsiteX20" fmla="*/ 6783316 w 6789306"/>
              <a:gd name="connsiteY20" fmla="*/ 2110342 h 7666264"/>
              <a:gd name="connsiteX21" fmla="*/ 6787834 w 6789306"/>
              <a:gd name="connsiteY21" fmla="*/ 2150584 h 7666264"/>
              <a:gd name="connsiteX22" fmla="*/ 6789306 w 6789306"/>
              <a:gd name="connsiteY22" fmla="*/ 2191410 h 7666264"/>
              <a:gd name="connsiteX23" fmla="*/ 6782880 w 6789306"/>
              <a:gd name="connsiteY23" fmla="*/ 5488075 h 7666264"/>
              <a:gd name="connsiteX24" fmla="*/ 6781248 w 6789306"/>
              <a:gd name="connsiteY24" fmla="*/ 5528896 h 7666264"/>
              <a:gd name="connsiteX25" fmla="*/ 6776572 w 6789306"/>
              <a:gd name="connsiteY25" fmla="*/ 5569119 h 7666264"/>
              <a:gd name="connsiteX26" fmla="*/ 6768936 w 6789306"/>
              <a:gd name="connsiteY26" fmla="*/ 5608599 h 7666264"/>
              <a:gd name="connsiteX27" fmla="*/ 6758424 w 6789306"/>
              <a:gd name="connsiteY27" fmla="*/ 5647190 h 7666264"/>
              <a:gd name="connsiteX28" fmla="*/ 6745122 w 6789306"/>
              <a:gd name="connsiteY28" fmla="*/ 5684746 h 7666264"/>
              <a:gd name="connsiteX29" fmla="*/ 6729112 w 6789306"/>
              <a:gd name="connsiteY29" fmla="*/ 5721122 h 7666264"/>
              <a:gd name="connsiteX30" fmla="*/ 6710480 w 6789306"/>
              <a:gd name="connsiteY30" fmla="*/ 5756172 h 7666264"/>
              <a:gd name="connsiteX31" fmla="*/ 6689312 w 6789306"/>
              <a:gd name="connsiteY31" fmla="*/ 5789750 h 7666264"/>
              <a:gd name="connsiteX32" fmla="*/ 6665690 w 6789306"/>
              <a:gd name="connsiteY32" fmla="*/ 5821710 h 7666264"/>
              <a:gd name="connsiteX33" fmla="*/ 6639700 w 6789306"/>
              <a:gd name="connsiteY33" fmla="*/ 5851907 h 7666264"/>
              <a:gd name="connsiteX34" fmla="*/ 6611424 w 6789306"/>
              <a:gd name="connsiteY34" fmla="*/ 5880196 h 7666264"/>
              <a:gd name="connsiteX35" fmla="*/ 6580950 w 6789306"/>
              <a:gd name="connsiteY35" fmla="*/ 5906429 h 7666264"/>
              <a:gd name="connsiteX36" fmla="*/ 6548362 w 6789306"/>
              <a:gd name="connsiteY36" fmla="*/ 5930462 h 7666264"/>
              <a:gd name="connsiteX37" fmla="*/ 6513742 w 6789306"/>
              <a:gd name="connsiteY37" fmla="*/ 5952149 h 7666264"/>
              <a:gd name="connsiteX38" fmla="*/ 3655526 w 6789306"/>
              <a:gd name="connsiteY38" fmla="*/ 7594914 h 7666264"/>
              <a:gd name="connsiteX39" fmla="*/ 3619360 w 6789306"/>
              <a:gd name="connsiteY39" fmla="*/ 7613912 h 7666264"/>
              <a:gd name="connsiteX40" fmla="*/ 3582189 w 6789306"/>
              <a:gd name="connsiteY40" fmla="*/ 7629974 h 7666264"/>
              <a:gd name="connsiteX41" fmla="*/ 3544183 w 6789306"/>
              <a:gd name="connsiteY41" fmla="*/ 7643100 h 7666264"/>
              <a:gd name="connsiteX42" fmla="*/ 3505507 w 6789306"/>
              <a:gd name="connsiteY42" fmla="*/ 7653293 h 7666264"/>
              <a:gd name="connsiteX43" fmla="*/ 3466332 w 6789306"/>
              <a:gd name="connsiteY43" fmla="*/ 7660550 h 7666264"/>
              <a:gd name="connsiteX44" fmla="*/ 3426825 w 6789306"/>
              <a:gd name="connsiteY44" fmla="*/ 7664874 h 7666264"/>
              <a:gd name="connsiteX45" fmla="*/ 3387156 w 6789306"/>
              <a:gd name="connsiteY45" fmla="*/ 7666264 h 7666264"/>
              <a:gd name="connsiteX46" fmla="*/ 3347492 w 6789306"/>
              <a:gd name="connsiteY46" fmla="*/ 7664720 h 7666264"/>
              <a:gd name="connsiteX47" fmla="*/ 3308003 w 6789306"/>
              <a:gd name="connsiteY47" fmla="*/ 7660242 h 7666264"/>
              <a:gd name="connsiteX48" fmla="*/ 3268856 w 6789306"/>
              <a:gd name="connsiteY48" fmla="*/ 7652832 h 7666264"/>
              <a:gd name="connsiteX49" fmla="*/ 3230220 w 6789306"/>
              <a:gd name="connsiteY49" fmla="*/ 7642488 h 7666264"/>
              <a:gd name="connsiteX50" fmla="*/ 3192264 w 6789306"/>
              <a:gd name="connsiteY50" fmla="*/ 7629213 h 7666264"/>
              <a:gd name="connsiteX51" fmla="*/ 3155156 w 6789306"/>
              <a:gd name="connsiteY51" fmla="*/ 7613005 h 7666264"/>
              <a:gd name="connsiteX52" fmla="*/ 3119063 w 6789306"/>
              <a:gd name="connsiteY52" fmla="*/ 7593866 h 7666264"/>
              <a:gd name="connsiteX53" fmla="*/ 267324 w 6789306"/>
              <a:gd name="connsiteY53" fmla="*/ 5940058 h 7666264"/>
              <a:gd name="connsiteX54" fmla="*/ 232788 w 6789306"/>
              <a:gd name="connsiteY54" fmla="*/ 5918236 h 7666264"/>
              <a:gd name="connsiteX55" fmla="*/ 200293 w 6789306"/>
              <a:gd name="connsiteY55" fmla="*/ 5894076 h 7666264"/>
              <a:gd name="connsiteX56" fmla="*/ 169922 w 6789306"/>
              <a:gd name="connsiteY56" fmla="*/ 5867724 h 7666264"/>
              <a:gd name="connsiteX57" fmla="*/ 141757 w 6789306"/>
              <a:gd name="connsiteY57" fmla="*/ 5839326 h 7666264"/>
              <a:gd name="connsiteX58" fmla="*/ 115884 w 6789306"/>
              <a:gd name="connsiteY58" fmla="*/ 5809028 h 7666264"/>
              <a:gd name="connsiteX59" fmla="*/ 92388 w 6789306"/>
              <a:gd name="connsiteY59" fmla="*/ 5776975 h 7666264"/>
              <a:gd name="connsiteX60" fmla="*/ 71350 w 6789306"/>
              <a:gd name="connsiteY60" fmla="*/ 5743315 h 7666264"/>
              <a:gd name="connsiteX61" fmla="*/ 52856 w 6789306"/>
              <a:gd name="connsiteY61" fmla="*/ 5708193 h 7666264"/>
              <a:gd name="connsiteX62" fmla="*/ 36989 w 6789306"/>
              <a:gd name="connsiteY62" fmla="*/ 5671755 h 7666264"/>
              <a:gd name="connsiteX63" fmla="*/ 23834 w 6789306"/>
              <a:gd name="connsiteY63" fmla="*/ 5634148 h 7666264"/>
              <a:gd name="connsiteX64" fmla="*/ 13472 w 6789306"/>
              <a:gd name="connsiteY64" fmla="*/ 5595517 h 7666264"/>
              <a:gd name="connsiteX65" fmla="*/ 5990 w 6789306"/>
              <a:gd name="connsiteY65" fmla="*/ 5556009 h 7666264"/>
              <a:gd name="connsiteX66" fmla="*/ 1472 w 6789306"/>
              <a:gd name="connsiteY66" fmla="*/ 5515769 h 7666264"/>
              <a:gd name="connsiteX67" fmla="*/ 0 w 6789306"/>
              <a:gd name="connsiteY67" fmla="*/ 5474944 h 7666264"/>
              <a:gd name="connsiteX68" fmla="*/ 6376 w 6789306"/>
              <a:gd name="connsiteY68" fmla="*/ 2178186 h 7666264"/>
              <a:gd name="connsiteX69" fmla="*/ 8008 w 6789306"/>
              <a:gd name="connsiteY69" fmla="*/ 2137365 h 7666264"/>
              <a:gd name="connsiteX70" fmla="*/ 12684 w 6789306"/>
              <a:gd name="connsiteY70" fmla="*/ 2097142 h 7666264"/>
              <a:gd name="connsiteX71" fmla="*/ 20320 w 6789306"/>
              <a:gd name="connsiteY71" fmla="*/ 2057662 h 7666264"/>
              <a:gd name="connsiteX72" fmla="*/ 30832 w 6789306"/>
              <a:gd name="connsiteY72" fmla="*/ 2019071 h 7666264"/>
              <a:gd name="connsiteX73" fmla="*/ 44135 w 6789306"/>
              <a:gd name="connsiteY73" fmla="*/ 1981515 h 7666264"/>
              <a:gd name="connsiteX74" fmla="*/ 60144 w 6789306"/>
              <a:gd name="connsiteY74" fmla="*/ 1945139 h 7666264"/>
              <a:gd name="connsiteX75" fmla="*/ 78775 w 6789306"/>
              <a:gd name="connsiteY75" fmla="*/ 1910089 h 7666264"/>
              <a:gd name="connsiteX76" fmla="*/ 99944 w 6789306"/>
              <a:gd name="connsiteY76" fmla="*/ 1876512 h 7666264"/>
              <a:gd name="connsiteX77" fmla="*/ 123566 w 6789306"/>
              <a:gd name="connsiteY77" fmla="*/ 1844551 h 7666264"/>
              <a:gd name="connsiteX78" fmla="*/ 149557 w 6789306"/>
              <a:gd name="connsiteY78" fmla="*/ 1814354 h 7666264"/>
              <a:gd name="connsiteX79" fmla="*/ 177831 w 6789306"/>
              <a:gd name="connsiteY79" fmla="*/ 1786065 h 7666264"/>
              <a:gd name="connsiteX80" fmla="*/ 208306 w 6789306"/>
              <a:gd name="connsiteY80" fmla="*/ 1759832 h 7666264"/>
              <a:gd name="connsiteX81" fmla="*/ 240894 w 6789306"/>
              <a:gd name="connsiteY81" fmla="*/ 1735799 h 7666264"/>
              <a:gd name="connsiteX82" fmla="*/ 275514 w 6789306"/>
              <a:gd name="connsiteY82" fmla="*/ 1714112 h 7666264"/>
              <a:gd name="connsiteX83" fmla="*/ 3133730 w 6789306"/>
              <a:gd name="connsiteY83" fmla="*/ 71347 h 7666264"/>
              <a:gd name="connsiteX84" fmla="*/ 3169896 w 6789306"/>
              <a:gd name="connsiteY84" fmla="*/ 52350 h 7666264"/>
              <a:gd name="connsiteX85" fmla="*/ 3207066 w 6789306"/>
              <a:gd name="connsiteY85" fmla="*/ 36287 h 7666264"/>
              <a:gd name="connsiteX86" fmla="*/ 3245074 w 6789306"/>
              <a:gd name="connsiteY86" fmla="*/ 23161 h 7666264"/>
              <a:gd name="connsiteX87" fmla="*/ 3283750 w 6789306"/>
              <a:gd name="connsiteY87" fmla="*/ 12970 h 7666264"/>
              <a:gd name="connsiteX88" fmla="*/ 3322925 w 6789306"/>
              <a:gd name="connsiteY88" fmla="*/ 5712 h 7666264"/>
              <a:gd name="connsiteX89" fmla="*/ 3362432 w 6789306"/>
              <a:gd name="connsiteY89" fmla="*/ 1388 h 766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789306" h="7666264">
                <a:moveTo>
                  <a:pt x="3402101" y="0"/>
                </a:moveTo>
                <a:lnTo>
                  <a:pt x="3441765" y="1543"/>
                </a:lnTo>
                <a:lnTo>
                  <a:pt x="3481256" y="6020"/>
                </a:lnTo>
                <a:lnTo>
                  <a:pt x="3520403" y="13430"/>
                </a:lnTo>
                <a:lnTo>
                  <a:pt x="3559040" y="23772"/>
                </a:lnTo>
                <a:lnTo>
                  <a:pt x="3596998" y="37045"/>
                </a:lnTo>
                <a:lnTo>
                  <a:pt x="3634107" y="53251"/>
                </a:lnTo>
                <a:lnTo>
                  <a:pt x="3670201" y="72387"/>
                </a:lnTo>
                <a:lnTo>
                  <a:pt x="6521982" y="1726296"/>
                </a:lnTo>
                <a:lnTo>
                  <a:pt x="6556516" y="1748117"/>
                </a:lnTo>
                <a:lnTo>
                  <a:pt x="6589010" y="1772276"/>
                </a:lnTo>
                <a:lnTo>
                  <a:pt x="6619382" y="1798628"/>
                </a:lnTo>
                <a:lnTo>
                  <a:pt x="6647546" y="1827026"/>
                </a:lnTo>
                <a:lnTo>
                  <a:pt x="6673418" y="1857324"/>
                </a:lnTo>
                <a:lnTo>
                  <a:pt x="6696916" y="1889376"/>
                </a:lnTo>
                <a:lnTo>
                  <a:pt x="6717954" y="1923036"/>
                </a:lnTo>
                <a:lnTo>
                  <a:pt x="6736448" y="1958157"/>
                </a:lnTo>
                <a:lnTo>
                  <a:pt x="6752316" y="1994595"/>
                </a:lnTo>
                <a:lnTo>
                  <a:pt x="6765472" y="2032202"/>
                </a:lnTo>
                <a:lnTo>
                  <a:pt x="6775834" y="2070833"/>
                </a:lnTo>
                <a:lnTo>
                  <a:pt x="6783316" y="2110342"/>
                </a:lnTo>
                <a:lnTo>
                  <a:pt x="6787834" y="2150584"/>
                </a:lnTo>
                <a:lnTo>
                  <a:pt x="6789306" y="2191410"/>
                </a:lnTo>
                <a:lnTo>
                  <a:pt x="6782880" y="5488075"/>
                </a:lnTo>
                <a:lnTo>
                  <a:pt x="6781248" y="5528896"/>
                </a:lnTo>
                <a:lnTo>
                  <a:pt x="6776572" y="5569119"/>
                </a:lnTo>
                <a:lnTo>
                  <a:pt x="6768936" y="5608599"/>
                </a:lnTo>
                <a:lnTo>
                  <a:pt x="6758424" y="5647190"/>
                </a:lnTo>
                <a:lnTo>
                  <a:pt x="6745122" y="5684746"/>
                </a:lnTo>
                <a:lnTo>
                  <a:pt x="6729112" y="5721122"/>
                </a:lnTo>
                <a:lnTo>
                  <a:pt x="6710480" y="5756172"/>
                </a:lnTo>
                <a:lnTo>
                  <a:pt x="6689312" y="5789750"/>
                </a:lnTo>
                <a:lnTo>
                  <a:pt x="6665690" y="5821710"/>
                </a:lnTo>
                <a:lnTo>
                  <a:pt x="6639700" y="5851907"/>
                </a:lnTo>
                <a:lnTo>
                  <a:pt x="6611424" y="5880196"/>
                </a:lnTo>
                <a:lnTo>
                  <a:pt x="6580950" y="5906429"/>
                </a:lnTo>
                <a:lnTo>
                  <a:pt x="6548362" y="5930462"/>
                </a:lnTo>
                <a:lnTo>
                  <a:pt x="6513742" y="5952149"/>
                </a:lnTo>
                <a:lnTo>
                  <a:pt x="3655526" y="7594914"/>
                </a:lnTo>
                <a:lnTo>
                  <a:pt x="3619360" y="7613912"/>
                </a:lnTo>
                <a:lnTo>
                  <a:pt x="3582189" y="7629974"/>
                </a:lnTo>
                <a:lnTo>
                  <a:pt x="3544183" y="7643100"/>
                </a:lnTo>
                <a:lnTo>
                  <a:pt x="3505507" y="7653293"/>
                </a:lnTo>
                <a:lnTo>
                  <a:pt x="3466332" y="7660550"/>
                </a:lnTo>
                <a:lnTo>
                  <a:pt x="3426825" y="7664874"/>
                </a:lnTo>
                <a:lnTo>
                  <a:pt x="3387156" y="7666264"/>
                </a:lnTo>
                <a:lnTo>
                  <a:pt x="3347492" y="7664720"/>
                </a:lnTo>
                <a:lnTo>
                  <a:pt x="3308003" y="7660242"/>
                </a:lnTo>
                <a:lnTo>
                  <a:pt x="3268856" y="7652832"/>
                </a:lnTo>
                <a:lnTo>
                  <a:pt x="3230220" y="7642488"/>
                </a:lnTo>
                <a:lnTo>
                  <a:pt x="3192264" y="7629213"/>
                </a:lnTo>
                <a:lnTo>
                  <a:pt x="3155156" y="7613005"/>
                </a:lnTo>
                <a:lnTo>
                  <a:pt x="3119063" y="7593866"/>
                </a:lnTo>
                <a:lnTo>
                  <a:pt x="267324" y="5940058"/>
                </a:lnTo>
                <a:lnTo>
                  <a:pt x="232788" y="5918236"/>
                </a:lnTo>
                <a:lnTo>
                  <a:pt x="200293" y="5894076"/>
                </a:lnTo>
                <a:lnTo>
                  <a:pt x="169922" y="5867724"/>
                </a:lnTo>
                <a:lnTo>
                  <a:pt x="141757" y="5839326"/>
                </a:lnTo>
                <a:lnTo>
                  <a:pt x="115884" y="5809028"/>
                </a:lnTo>
                <a:lnTo>
                  <a:pt x="92388" y="5776975"/>
                </a:lnTo>
                <a:lnTo>
                  <a:pt x="71350" y="5743315"/>
                </a:lnTo>
                <a:lnTo>
                  <a:pt x="52856" y="5708193"/>
                </a:lnTo>
                <a:lnTo>
                  <a:pt x="36989" y="5671755"/>
                </a:lnTo>
                <a:lnTo>
                  <a:pt x="23834" y="5634148"/>
                </a:lnTo>
                <a:lnTo>
                  <a:pt x="13472" y="5595517"/>
                </a:lnTo>
                <a:lnTo>
                  <a:pt x="5990" y="5556009"/>
                </a:lnTo>
                <a:lnTo>
                  <a:pt x="1472" y="5515769"/>
                </a:lnTo>
                <a:lnTo>
                  <a:pt x="0" y="5474944"/>
                </a:lnTo>
                <a:lnTo>
                  <a:pt x="6376" y="2178186"/>
                </a:lnTo>
                <a:lnTo>
                  <a:pt x="8008" y="2137365"/>
                </a:lnTo>
                <a:lnTo>
                  <a:pt x="12684" y="2097142"/>
                </a:lnTo>
                <a:lnTo>
                  <a:pt x="20320" y="2057662"/>
                </a:lnTo>
                <a:lnTo>
                  <a:pt x="30832" y="2019071"/>
                </a:lnTo>
                <a:lnTo>
                  <a:pt x="44135" y="1981515"/>
                </a:lnTo>
                <a:lnTo>
                  <a:pt x="60144" y="1945139"/>
                </a:lnTo>
                <a:lnTo>
                  <a:pt x="78775" y="1910089"/>
                </a:lnTo>
                <a:lnTo>
                  <a:pt x="99944" y="1876512"/>
                </a:lnTo>
                <a:lnTo>
                  <a:pt x="123566" y="1844551"/>
                </a:lnTo>
                <a:lnTo>
                  <a:pt x="149557" y="1814354"/>
                </a:lnTo>
                <a:lnTo>
                  <a:pt x="177831" y="1786065"/>
                </a:lnTo>
                <a:lnTo>
                  <a:pt x="208306" y="1759832"/>
                </a:lnTo>
                <a:lnTo>
                  <a:pt x="240894" y="1735799"/>
                </a:lnTo>
                <a:lnTo>
                  <a:pt x="275514" y="1714112"/>
                </a:lnTo>
                <a:lnTo>
                  <a:pt x="3133730" y="71347"/>
                </a:lnTo>
                <a:lnTo>
                  <a:pt x="3169896" y="52350"/>
                </a:lnTo>
                <a:lnTo>
                  <a:pt x="3207066" y="36287"/>
                </a:lnTo>
                <a:lnTo>
                  <a:pt x="3245074" y="23161"/>
                </a:lnTo>
                <a:lnTo>
                  <a:pt x="3283750" y="12970"/>
                </a:lnTo>
                <a:lnTo>
                  <a:pt x="3322925" y="5712"/>
                </a:lnTo>
                <a:lnTo>
                  <a:pt x="3362432" y="13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image here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6BC2685-2D44-6A4D-0020-B4797CB308F0}"/>
              </a:ext>
            </a:extLst>
          </p:cNvPr>
          <p:cNvSpPr/>
          <p:nvPr userDrawn="1"/>
        </p:nvSpPr>
        <p:spPr>
          <a:xfrm>
            <a:off x="2098183" y="10486493"/>
            <a:ext cx="17221200" cy="425981"/>
          </a:xfrm>
          <a:custGeom>
            <a:avLst/>
            <a:gdLst/>
            <a:ahLst/>
            <a:cxnLst/>
            <a:rect l="l" t="t" r="r" b="b"/>
            <a:pathLst>
              <a:path w="16779875">
                <a:moveTo>
                  <a:pt x="0" y="0"/>
                </a:moveTo>
                <a:lnTo>
                  <a:pt x="16779342" y="0"/>
                </a:lnTo>
              </a:path>
            </a:pathLst>
          </a:custGeom>
          <a:ln w="20941">
            <a:solidFill>
              <a:srgbClr val="AE25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ABAB043-9263-C33C-D471-8A1806DE4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8254"/>
          <a:stretch/>
        </p:blipFill>
        <p:spPr>
          <a:xfrm>
            <a:off x="377972" y="10177394"/>
            <a:ext cx="2031784" cy="735081"/>
          </a:xfrm>
          <a:prstGeom prst="rect">
            <a:avLst/>
          </a:prstGeom>
        </p:spPr>
      </p:pic>
      <p:sp>
        <p:nvSpPr>
          <p:cNvPr id="12" name="Text Placeholder 134">
            <a:extLst>
              <a:ext uri="{FF2B5EF4-FFF2-40B4-BE49-F238E27FC236}">
                <a16:creationId xmlns:a16="http://schemas.microsoft.com/office/drawing/2014/main" id="{78C27DBC-74FE-329E-727C-918B23E8C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42953" y="2088771"/>
            <a:ext cx="6818995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17A741-3329-CD23-5E26-3930E6323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2500" r="28064"/>
          <a:stretch/>
        </p:blipFill>
        <p:spPr>
          <a:xfrm>
            <a:off x="14664873" y="0"/>
            <a:ext cx="5439228" cy="7683924"/>
          </a:xfrm>
          <a:prstGeom prst="rect">
            <a:avLst/>
          </a:prstGeom>
        </p:spPr>
      </p:pic>
      <p:sp>
        <p:nvSpPr>
          <p:cNvPr id="2" name="Text Placeholder 134">
            <a:extLst>
              <a:ext uri="{FF2B5EF4-FFF2-40B4-BE49-F238E27FC236}">
                <a16:creationId xmlns:a16="http://schemas.microsoft.com/office/drawing/2014/main" id="{EBB03EDC-5BFE-B063-C7B9-ABB6BD39C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2953" y="3663221"/>
            <a:ext cx="8605500" cy="6823271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8005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long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3">
            <a:extLst>
              <a:ext uri="{FF2B5EF4-FFF2-40B4-BE49-F238E27FC236}">
                <a16:creationId xmlns:a16="http://schemas.microsoft.com/office/drawing/2014/main" id="{058863F9-D66B-19FE-9659-E286871EB6B3}"/>
              </a:ext>
            </a:extLst>
          </p:cNvPr>
          <p:cNvSpPr/>
          <p:nvPr userDrawn="1"/>
        </p:nvSpPr>
        <p:spPr>
          <a:xfrm>
            <a:off x="2098183" y="10486493"/>
            <a:ext cx="17221200" cy="425981"/>
          </a:xfrm>
          <a:custGeom>
            <a:avLst/>
            <a:gdLst/>
            <a:ahLst/>
            <a:cxnLst/>
            <a:rect l="l" t="t" r="r" b="b"/>
            <a:pathLst>
              <a:path w="16779875">
                <a:moveTo>
                  <a:pt x="0" y="0"/>
                </a:moveTo>
                <a:lnTo>
                  <a:pt x="16779342" y="0"/>
                </a:lnTo>
              </a:path>
            </a:pathLst>
          </a:custGeom>
          <a:ln w="20941">
            <a:solidFill>
              <a:srgbClr val="AE25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 Placeholder 134">
            <a:extLst>
              <a:ext uri="{FF2B5EF4-FFF2-40B4-BE49-F238E27FC236}">
                <a16:creationId xmlns:a16="http://schemas.microsoft.com/office/drawing/2014/main" id="{AE3EBF62-F7D8-A61C-1B53-901C51B7FE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0055" y="3663221"/>
            <a:ext cx="13524595" cy="772254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005F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77CE07-F069-FFD3-E9C1-7C28DA755866}"/>
              </a:ext>
            </a:extLst>
          </p:cNvPr>
          <p:cNvSpPr/>
          <p:nvPr userDrawn="1"/>
        </p:nvSpPr>
        <p:spPr>
          <a:xfrm>
            <a:off x="1051050" y="1622227"/>
            <a:ext cx="15769752" cy="84969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 Placeholder 134">
            <a:extLst>
              <a:ext uri="{FF2B5EF4-FFF2-40B4-BE49-F238E27FC236}">
                <a16:creationId xmlns:a16="http://schemas.microsoft.com/office/drawing/2014/main" id="{44D5E909-9BB9-327B-3D39-95694A834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84954" y="4590024"/>
            <a:ext cx="13524595" cy="4700661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84D65BA-1D1F-C854-55EE-0E31FC03A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254"/>
          <a:stretch/>
        </p:blipFill>
        <p:spPr>
          <a:xfrm>
            <a:off x="377972" y="10177394"/>
            <a:ext cx="2031784" cy="735081"/>
          </a:xfrm>
          <a:prstGeom prst="rect">
            <a:avLst/>
          </a:prstGeom>
        </p:spPr>
      </p:pic>
      <p:sp>
        <p:nvSpPr>
          <p:cNvPr id="2" name="Text Placeholder 134">
            <a:extLst>
              <a:ext uri="{FF2B5EF4-FFF2-40B4-BE49-F238E27FC236}">
                <a16:creationId xmlns:a16="http://schemas.microsoft.com/office/drawing/2014/main" id="{200DDC93-0F95-B9DC-25C0-1A069AD79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1170" y="2054275"/>
            <a:ext cx="13524595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5BDFD3-7F22-C2FD-35C2-5D7759F54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2500" r="28064"/>
          <a:stretch/>
        </p:blipFill>
        <p:spPr>
          <a:xfrm>
            <a:off x="15489651" y="0"/>
            <a:ext cx="4614450" cy="65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7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long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EE8E4AD7-82E1-86B9-07C5-840C87C0D570}"/>
              </a:ext>
            </a:extLst>
          </p:cNvPr>
          <p:cNvSpPr/>
          <p:nvPr userDrawn="1"/>
        </p:nvSpPr>
        <p:spPr>
          <a:xfrm>
            <a:off x="2098183" y="10486493"/>
            <a:ext cx="17221200" cy="425981"/>
          </a:xfrm>
          <a:custGeom>
            <a:avLst/>
            <a:gdLst/>
            <a:ahLst/>
            <a:cxnLst/>
            <a:rect l="l" t="t" r="r" b="b"/>
            <a:pathLst>
              <a:path w="16779875">
                <a:moveTo>
                  <a:pt x="0" y="0"/>
                </a:moveTo>
                <a:lnTo>
                  <a:pt x="16779342" y="0"/>
                </a:lnTo>
              </a:path>
            </a:pathLst>
          </a:custGeom>
          <a:ln w="20941">
            <a:solidFill>
              <a:srgbClr val="AE25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66B25-1F35-FE66-B72F-0BED3CDD9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254"/>
          <a:stretch/>
        </p:blipFill>
        <p:spPr>
          <a:xfrm>
            <a:off x="377972" y="10177394"/>
            <a:ext cx="2031784" cy="735081"/>
          </a:xfrm>
          <a:prstGeom prst="rect">
            <a:avLst/>
          </a:prstGeom>
        </p:spPr>
      </p:pic>
      <p:sp>
        <p:nvSpPr>
          <p:cNvPr id="4" name="Text Placeholder 134">
            <a:extLst>
              <a:ext uri="{FF2B5EF4-FFF2-40B4-BE49-F238E27FC236}">
                <a16:creationId xmlns:a16="http://schemas.microsoft.com/office/drawing/2014/main" id="{779EFA97-62C2-AB37-6AA7-F1846EA823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0055" y="3663221"/>
            <a:ext cx="13524595" cy="772254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005F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5" name="Text Placeholder 134">
            <a:extLst>
              <a:ext uri="{FF2B5EF4-FFF2-40B4-BE49-F238E27FC236}">
                <a16:creationId xmlns:a16="http://schemas.microsoft.com/office/drawing/2014/main" id="{A5C6292C-94BF-ED40-E233-9CFEDE325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84954" y="4590024"/>
            <a:ext cx="13524595" cy="4700661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" name="Text Placeholder 134">
            <a:extLst>
              <a:ext uri="{FF2B5EF4-FFF2-40B4-BE49-F238E27FC236}">
                <a16:creationId xmlns:a16="http://schemas.microsoft.com/office/drawing/2014/main" id="{20DD3738-B933-EE7B-3445-62C5322DD5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0553" y="2088771"/>
            <a:ext cx="13524595" cy="137548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BF00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72D2CD-E6EF-9F18-DF57-E23F84B6E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6061" r="26706" b="-3850"/>
          <a:stretch/>
        </p:blipFill>
        <p:spPr>
          <a:xfrm>
            <a:off x="14395451" y="-1"/>
            <a:ext cx="5708650" cy="5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5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1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1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9.m4a"/><Relationship Id="rId7" Type="http://schemas.openxmlformats.org/officeDocument/2006/relationships/image" Target="../media/image42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18289-07D7-598B-2FB7-B541E233C5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31970" y="2779345"/>
            <a:ext cx="9829800" cy="3307378"/>
          </a:xfrm>
          <a:ln>
            <a:noFill/>
          </a:ln>
        </p:spPr>
        <p:txBody>
          <a:bodyPr/>
          <a:lstStyle/>
          <a:p>
            <a:pPr algn="r"/>
            <a:r>
              <a:rPr lang="en-US" sz="5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 testing for BRAF in Melanoma in Greater Manchester.</a:t>
            </a:r>
          </a:p>
          <a:p>
            <a:pPr algn="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project on behalf of GM Cancer</a:t>
            </a:r>
            <a:endParaRPr lang="en-US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4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795730-E0FA-AC90-22D4-AFDB78E1C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002" y="6086723"/>
            <a:ext cx="9829800" cy="168964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 Lynne A Jamieson</a:t>
            </a:r>
          </a:p>
          <a:p>
            <a:r>
              <a:rPr lang="en-US" dirty="0">
                <a:solidFill>
                  <a:schemeClr val="tx1"/>
                </a:solidFill>
              </a:rPr>
              <a:t>Consultant Dermatopathologist</a:t>
            </a:r>
          </a:p>
          <a:p>
            <a:r>
              <a:rPr lang="en-US" dirty="0">
                <a:solidFill>
                  <a:schemeClr val="tx1"/>
                </a:solidFill>
              </a:rPr>
              <a:t>NCA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with short hair wearing a white shirt&#10;&#10;AI-generated content may be incorrect.">
            <a:extLst>
              <a:ext uri="{FF2B5EF4-FFF2-40B4-BE49-F238E27FC236}">
                <a16:creationId xmlns:a16="http://schemas.microsoft.com/office/drawing/2014/main" id="{21622B60-54EB-60B2-8014-453E08ED4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13312"/>
          <a:stretch>
            <a:fillRect/>
          </a:stretch>
        </p:blipFill>
        <p:spPr>
          <a:xfrm>
            <a:off x="-2168" y="20878"/>
            <a:ext cx="8470042" cy="11542060"/>
          </a:xfr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12A21C86-104E-B550-EE9E-B706A3B94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53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"/>
    </mc:Choice>
    <mc:Fallback xmlns="">
      <p:transition spd="slow" advTm="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9C4EA-8BBB-8879-1265-ECC591916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3138" y="1838251"/>
            <a:ext cx="15215774" cy="1556792"/>
          </a:xfrm>
        </p:spPr>
        <p:txBody>
          <a:bodyPr/>
          <a:lstStyle/>
          <a:p>
            <a:r>
              <a:rPr lang="en-US" sz="6600" dirty="0">
                <a:latin typeface="P22 Typewriter" panose="02000606040000020004" pitchFamily="2" charset="77"/>
              </a:rPr>
              <a:t>Because Jackie says so!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7A5BE-003D-0DA2-DAA7-24138D9F053A}"/>
              </a:ext>
            </a:extLst>
          </p:cNvPr>
          <p:cNvSpPr txBox="1"/>
          <p:nvPr/>
        </p:nvSpPr>
        <p:spPr>
          <a:xfrm>
            <a:off x="1627114" y="3710459"/>
            <a:ext cx="590465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54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Jackie Hodgetts </a:t>
            </a: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Specialist Nurse at the Christie Hospital</a:t>
            </a:r>
          </a:p>
          <a:p>
            <a:pPr marL="0" indent="0" algn="ctr">
              <a:buNone/>
            </a:pPr>
            <a:endParaRPr lang="en-GB" sz="24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Faces these scenarios on a regular basis.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150 new referrals per year of</a:t>
            </a:r>
          </a:p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patients with advanced melanoma requiring oncological management by medical oncology.</a:t>
            </a:r>
          </a:p>
          <a:p>
            <a:pPr marL="0" indent="0" algn="ctr">
              <a:buNone/>
            </a:pPr>
            <a:endParaRPr lang="en-GB" sz="28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know that &gt;50% of patient do not have BRAF status established at time of referral.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2BCE5-54D3-0D01-5B0B-565CF2B8CC2C}"/>
              </a:ext>
            </a:extLst>
          </p:cNvPr>
          <p:cNvSpPr txBox="1"/>
          <p:nvPr/>
        </p:nvSpPr>
        <p:spPr>
          <a:xfrm>
            <a:off x="9451025" y="4286523"/>
            <a:ext cx="881510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Testing delayed due to not knowing where the sample is, finding it, getting the tissue from deep store and getting it sent for testing. 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Increased patient anxiety as they do not know if eligible for trials and disappointment when not.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Delay in planning treatment regime – what will be the second line treatment if this one fails?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Delay in receiving treatment in life threatening situations due to waiting on test results e.g. brain or spinal metastasis.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1AAA19-F69F-7A60-3E92-1D4C8D0245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1170" y="305061"/>
            <a:ext cx="13524595" cy="1375482"/>
          </a:xfrm>
        </p:spPr>
        <p:txBody>
          <a:bodyPr/>
          <a:lstStyle/>
          <a:p>
            <a:r>
              <a:rPr lang="en-GB" dirty="0"/>
              <a:t>WHY?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A6563C4-463B-6EFE-1C2A-67ACE3BAD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66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8"/>
    </mc:Choice>
    <mc:Fallback xmlns="">
      <p:transition spd="slow" advTm="6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DA01C-A926-DF51-308A-38A6D55B7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38637A-A552-B1AF-13C8-1C57E559D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dirty="0">
                <a:solidFill>
                  <a:srgbClr val="005FBF"/>
                </a:solidFill>
              </a:rPr>
              <a:t>Who do we test?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D9837-7949-DA8B-DFC0-1FFD161F9B07}"/>
              </a:ext>
            </a:extLst>
          </p:cNvPr>
          <p:cNvSpPr txBox="1"/>
          <p:nvPr/>
        </p:nvSpPr>
        <p:spPr>
          <a:xfrm>
            <a:off x="619002" y="2592229"/>
            <a:ext cx="177859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 Guidance tells us:</a:t>
            </a:r>
          </a:p>
          <a:p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1.3.9 Consider BRAF analysis of melanoma tissue samples from people with stage IIA primary melanoma. [2022] </a:t>
            </a:r>
          </a:p>
          <a:p>
            <a:endParaRPr lang="en-GB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1.3.10 Carry out BRAF analysis of melanoma tissue samples from people with stage IIB to IV primary melanoma. [2022]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4D5EF-013D-18F1-40E3-56FA2D3FDC35}"/>
              </a:ext>
            </a:extLst>
          </p:cNvPr>
          <p:cNvSpPr txBox="1"/>
          <p:nvPr/>
        </p:nvSpPr>
        <p:spPr>
          <a:xfrm>
            <a:off x="1113241" y="6158147"/>
            <a:ext cx="74266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clinical stages equate to pathological stage pT2b or higher or a lower stage with microsatellites or clinically apparent metastatic disease). </a:t>
            </a:r>
          </a:p>
          <a:p>
            <a:pPr marL="0" indent="0">
              <a:buNone/>
            </a:pPr>
            <a:endParaRPr lang="en-GB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 metastatic deposits - from any site!</a:t>
            </a:r>
          </a:p>
          <a:p>
            <a:endParaRPr lang="en-US" sz="2800" dirty="0"/>
          </a:p>
        </p:txBody>
      </p:sp>
      <p:pic>
        <p:nvPicPr>
          <p:cNvPr id="10" name="Picture 9" descr="A white star with black text&#10;&#10;AI-generated content may be incorrect.">
            <a:extLst>
              <a:ext uri="{FF2B5EF4-FFF2-40B4-BE49-F238E27FC236}">
                <a16:creationId xmlns:a16="http://schemas.microsoft.com/office/drawing/2014/main" id="{DEBAECA8-2537-0C38-5FFF-4CE7838E4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386" y="4718571"/>
            <a:ext cx="6007472" cy="5673547"/>
          </a:xfrm>
          <a:prstGeom prst="rect">
            <a:avLst/>
          </a:prstGeom>
        </p:spPr>
      </p:pic>
      <p:pic>
        <p:nvPicPr>
          <p:cNvPr id="7" name="Picture 6" descr="A yellow star with black text&#10;&#10;AI-generated content may be incorrect.">
            <a:extLst>
              <a:ext uri="{FF2B5EF4-FFF2-40B4-BE49-F238E27FC236}">
                <a16:creationId xmlns:a16="http://schemas.microsoft.com/office/drawing/2014/main" id="{2BB0081C-385B-637A-8238-602D952A4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22" y="5415394"/>
            <a:ext cx="4292600" cy="42799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98CE16B-CA70-B2F6-EAE7-78C0D6947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14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5"/>
    </mc:Choice>
    <mc:Fallback xmlns="">
      <p:transition spd="slow" advTm="2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1F64-B2D0-814A-0FA3-34EB7E750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853DD4-B5F0-1D28-D079-56BD30519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dirty="0"/>
              <a:t>Reflex</a:t>
            </a:r>
          </a:p>
          <a:p>
            <a:r>
              <a:rPr lang="en-US" dirty="0"/>
              <a:t>Testing</a:t>
            </a:r>
          </a:p>
          <a:p>
            <a:r>
              <a:rPr lang="en-US" dirty="0"/>
              <a:t>Process </a:t>
            </a:r>
          </a:p>
          <a:p>
            <a:r>
              <a:rPr lang="en-US" dirty="0"/>
              <a:t>For</a:t>
            </a:r>
          </a:p>
          <a:p>
            <a:r>
              <a:rPr lang="en-US" dirty="0"/>
              <a:t>Melanoma </a:t>
            </a:r>
          </a:p>
          <a:p>
            <a:r>
              <a:rPr lang="en-US" dirty="0"/>
              <a:t>Patients.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89447-3EC4-9663-A41D-78739F5AFD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810" y="0"/>
            <a:ext cx="8064896" cy="1038416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C295534-ACDD-2540-2262-55AB32DC5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06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0"/>
    </mc:Choice>
    <mc:Fallback xmlns="">
      <p:transition spd="slow" advTm="4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99028-E05D-8154-5266-273486EC8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sz="7200" dirty="0">
                <a:solidFill>
                  <a:srgbClr val="005FBF"/>
                </a:solidFill>
              </a:rPr>
              <a:t>Please Test…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C2621-FB2F-0F91-B7EA-5E1C86D038EA}"/>
              </a:ext>
            </a:extLst>
          </p:cNvPr>
          <p:cNvSpPr txBox="1"/>
          <p:nvPr/>
        </p:nvSpPr>
        <p:spPr>
          <a:xfrm>
            <a:off x="860575" y="2297059"/>
            <a:ext cx="109616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you make the diagnosis: </a:t>
            </a:r>
          </a:p>
          <a:p>
            <a:endParaRPr lang="en-US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C84F1-CB39-D43E-6639-E789F4894E3E}"/>
              </a:ext>
            </a:extLst>
          </p:cNvPr>
          <p:cNvSpPr txBox="1"/>
          <p:nvPr/>
        </p:nvSpPr>
        <p:spPr>
          <a:xfrm>
            <a:off x="13536705" y="2297059"/>
            <a:ext cx="41456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LSMDT: </a:t>
            </a:r>
          </a:p>
          <a:p>
            <a:endParaRPr lang="en-US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BC24E-295B-F480-81D4-4CB1A1E6B6AC}"/>
              </a:ext>
            </a:extLst>
          </p:cNvPr>
          <p:cNvSpPr txBox="1"/>
          <p:nvPr/>
        </p:nvSpPr>
        <p:spPr>
          <a:xfrm>
            <a:off x="11822230" y="4359162"/>
            <a:ext cx="682538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Check the pathology report to ensure the result is there. </a:t>
            </a:r>
          </a:p>
          <a:p>
            <a:pPr>
              <a:lnSpc>
                <a:spcPct val="150000"/>
              </a:lnSpc>
            </a:pPr>
            <a:r>
              <a:rPr lang="en-GB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pathologist if test has been sent. </a:t>
            </a:r>
          </a:p>
          <a:p>
            <a:pPr>
              <a:lnSpc>
                <a:spcPct val="150000"/>
              </a:lnSpc>
            </a:pPr>
            <a:r>
              <a:rPr lang="en-GB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the pathologist to test. </a:t>
            </a:r>
          </a:p>
          <a:p>
            <a:pPr>
              <a:lnSpc>
                <a:spcPct val="150000"/>
              </a:lnSpc>
            </a:pPr>
            <a:r>
              <a:rPr lang="en-GB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 status as an outcome. </a:t>
            </a:r>
          </a:p>
          <a:p>
            <a:pPr>
              <a:lnSpc>
                <a:spcPct val="150000"/>
              </a:lnSpc>
            </a:pPr>
            <a:r>
              <a:rPr lang="en-GB" sz="3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Chase results to ensure the status is in patient record. </a:t>
            </a:r>
          </a:p>
          <a:p>
            <a:pPr>
              <a:lnSpc>
                <a:spcPct val="150000"/>
              </a:lnSpc>
            </a:pPr>
            <a:endParaRPr lang="en-US" sz="3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6F9BC-F8F9-3737-1700-EF70E35999B0}"/>
              </a:ext>
            </a:extLst>
          </p:cNvPr>
          <p:cNvSpPr txBox="1"/>
          <p:nvPr/>
        </p:nvSpPr>
        <p:spPr>
          <a:xfrm>
            <a:off x="979042" y="4159107"/>
            <a:ext cx="102251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/>
              <a:t>If you have access to BRAF immunohistochemistry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Salford Royal Hospital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Christie Hospital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3200" dirty="0"/>
              <a:t>If IHC is negative – send to GLH for molecular testing.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5E5D4B8-F06C-CB87-5E76-1EDCE054D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8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7"/>
    </mc:Choice>
    <mc:Fallback xmlns="">
      <p:transition spd="slow" advTm="3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ABAAB-0F3F-0A27-1C09-4DE89AC6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38619-302E-75C6-4FCE-4F5FCB0BC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9084" y="2225675"/>
            <a:ext cx="14639709" cy="7173415"/>
          </a:xfrm>
        </p:spPr>
        <p:txBody>
          <a:bodyPr/>
          <a:lstStyle/>
          <a:p>
            <a:pPr algn="ctr"/>
            <a:r>
              <a:rPr lang="en-GB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 testing for Melanoma in Greater Manchester </a:t>
            </a:r>
          </a:p>
          <a:p>
            <a:pPr algn="ctr"/>
            <a:endParaRPr lang="en-GB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GB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GB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GB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GB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BRAF…</a:t>
            </a:r>
            <a:r>
              <a:rPr lang="en-GB" sz="8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FAFF!</a:t>
            </a:r>
            <a:endParaRPr lang="en-US" sz="88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endParaRPr lang="en-GB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746C0-341F-76E1-AE41-F699588ACC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43183"/>
            <a:ext cx="20104100" cy="1375482"/>
          </a:xfrm>
        </p:spPr>
        <p:txBody>
          <a:bodyPr/>
          <a:lstStyle/>
          <a:p>
            <a:pPr algn="ctr"/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Please remember: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C4EE1E-DD4A-F943-CC5D-2B484E5B8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53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"/>
    </mc:Choice>
    <mc:Fallback xmlns="">
      <p:transition spd="slow" advTm="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99028-E05D-8154-5266-273486EC8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dirty="0">
                <a:solidFill>
                  <a:srgbClr val="005FBF"/>
                </a:solidFill>
              </a:rPr>
              <a:t>With thanks to…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B0D63-0D33-1241-9F56-5173BD86DA56}"/>
              </a:ext>
            </a:extLst>
          </p:cNvPr>
          <p:cNvSpPr txBox="1"/>
          <p:nvPr/>
        </p:nvSpPr>
        <p:spPr>
          <a:xfrm>
            <a:off x="6307634" y="1766243"/>
            <a:ext cx="97930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Lisa Heyes, Personalised Care Manager, GM Cancer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Simran Chander, Personalised Care Manager, GM Cancer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Dr Rhian Davies, Resident Doctor, Histopathology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Dr Ruth Green, Consultant Dermatopathologist, Salford Royal Hospital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Jackie Hodgetts, Specialist Oncology Nurse, The Christie Hospital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Dr Avinash Gupta, Consultant Oncologist, The Christie Hospital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Nadia Ali, Specialist Melanoma Pharmacist, The Christe Hospital </a:t>
            </a:r>
          </a:p>
          <a:p>
            <a:endParaRPr lang="en-GB" sz="3200" dirty="0"/>
          </a:p>
          <a:p>
            <a:r>
              <a:rPr lang="en-GB" sz="3200" dirty="0"/>
              <a:t>GM pathology Departments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3747084-602A-102C-EB9F-01BC84FB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25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"/>
    </mc:Choice>
    <mc:Fallback xmlns="">
      <p:transition spd="slow" advTm="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person, clothing, human face, indoor&#10;&#10;Description automatically generated">
            <a:extLst>
              <a:ext uri="{FF2B5EF4-FFF2-40B4-BE49-F238E27FC236}">
                <a16:creationId xmlns:a16="http://schemas.microsoft.com/office/drawing/2014/main" id="{C8BABD31-DF7A-F837-DC3B-CEC2208783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3" r="2049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61E49D-7670-2332-C64F-E0A4414A58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2050" y="4587875"/>
            <a:ext cx="7463979" cy="1375482"/>
          </a:xfrm>
        </p:spPr>
        <p:txBody>
          <a:bodyPr/>
          <a:lstStyle/>
          <a:p>
            <a:r>
              <a:rPr lang="en-US" sz="9600" dirty="0">
                <a:solidFill>
                  <a:srgbClr val="005FBF"/>
                </a:solidFill>
              </a:rPr>
              <a:t>Any Questions?</a:t>
            </a:r>
          </a:p>
          <a:p>
            <a:endParaRPr lang="en-US" sz="4000" dirty="0">
              <a:solidFill>
                <a:srgbClr val="005FBF"/>
              </a:solidFill>
            </a:endParaRPr>
          </a:p>
          <a:p>
            <a:r>
              <a:rPr lang="en-US" sz="4000" dirty="0">
                <a:solidFill>
                  <a:srgbClr val="005FBF"/>
                </a:solidFill>
              </a:rPr>
              <a:t>Please direct them to: lynne.jamieson@nca.nhs.uk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6ED914-33EC-F4D6-CE19-1CA73E5A8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0"/>
    </mc:Choice>
    <mc:Fallback xmlns="">
      <p:transition spd="slow" advTm="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5774-89C2-8AF3-3FCB-698020E4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6EE1F-5601-D7BC-CE27-A6E6B2EC04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6217" y="3482703"/>
            <a:ext cx="12990249" cy="4188196"/>
          </a:xfrm>
        </p:spPr>
        <p:txBody>
          <a:bodyPr/>
          <a:lstStyle/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 testing for BRAF in Melanoma in </a:t>
            </a:r>
          </a:p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Greater Manchester</a:t>
            </a:r>
          </a:p>
          <a:p>
            <a:pPr algn="r"/>
            <a:endParaRPr lang="en-US" sz="8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en-US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A1180-3BAD-D439-72E2-3255E4FD68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1131" y="7670899"/>
            <a:ext cx="12025336" cy="1689644"/>
          </a:xfrm>
        </p:spPr>
        <p:txBody>
          <a:bodyPr/>
          <a:lstStyle/>
          <a:p>
            <a:pPr algn="r"/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project on behalf of GM Cancer</a:t>
            </a:r>
            <a:endParaRPr lang="en-US" sz="5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5" name="Picture 4" descr="A red and black sign with a black background&#10;&#10;AI-generated content may be incorrect.">
            <a:extLst>
              <a:ext uri="{FF2B5EF4-FFF2-40B4-BE49-F238E27FC236}">
                <a16:creationId xmlns:a16="http://schemas.microsoft.com/office/drawing/2014/main" id="{3964D35F-894F-AF57-CADF-423A18DA8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366">
            <a:off x="-118930893" y="-42171169"/>
            <a:ext cx="275362001" cy="103980362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8838A07-A577-E7C0-FEAC-712906465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09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7477">
        <p159:morph option="byObject"/>
      </p:transition>
    </mc:Choice>
    <mc:Fallback xmlns="">
      <p:transition advTm="7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F43C4-E5DE-7224-F46B-B47D268E2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942704-23D6-4B83-3EC4-4593A56B0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6217" y="3482703"/>
            <a:ext cx="12990249" cy="4188196"/>
          </a:xfrm>
        </p:spPr>
        <p:txBody>
          <a:bodyPr/>
          <a:lstStyle/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 testing for BRAF in Melanoma in </a:t>
            </a:r>
          </a:p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Greater Manchester</a:t>
            </a:r>
          </a:p>
          <a:p>
            <a:pPr algn="r"/>
            <a:endParaRPr lang="en-US" sz="8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en-US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74C00-45CA-F1B7-F1FB-469587EF6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1131" y="7670899"/>
            <a:ext cx="12025336" cy="1689644"/>
          </a:xfrm>
        </p:spPr>
        <p:txBody>
          <a:bodyPr/>
          <a:lstStyle/>
          <a:p>
            <a:pPr algn="r"/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project on behalf of GM Cancer</a:t>
            </a:r>
            <a:endParaRPr lang="en-US" sz="5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5" name="Picture 4" descr="A red and black sign with a black background&#10;&#10;AI-generated content may be incorrect.">
            <a:extLst>
              <a:ext uri="{FF2B5EF4-FFF2-40B4-BE49-F238E27FC236}">
                <a16:creationId xmlns:a16="http://schemas.microsoft.com/office/drawing/2014/main" id="{D45F44B9-8E7B-3CFA-2EC8-34E6B5774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366">
            <a:off x="1034625" y="2552748"/>
            <a:ext cx="16998131" cy="650081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5179C0F-1FE8-97BF-56AE-C45B6B6E7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206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759">
        <p159:morph option="byObject"/>
      </p:transition>
    </mc:Choice>
    <mc:Fallback xmlns="">
      <p:transition advTm="5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4D1C2-3E5B-AE98-674D-F12CE8796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33E94-B22E-9ADD-8F42-437AC7AB1A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95221" y="542107"/>
            <a:ext cx="3114328" cy="4571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21961-F262-A083-48BC-B98B407BA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9762" y="4214515"/>
            <a:ext cx="11017224" cy="4700661"/>
          </a:xfrm>
        </p:spPr>
        <p:txBody>
          <a:bodyPr/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diagnose primary melanoma ?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diagnose metastatic melanoma ?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 if rarely then this video is for YOU! 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manage a pathology service ? 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outsource skin cancer reporting?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need ensure testing is happening – this video is for YOU!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you a member of a skin cancer MDT? 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Irrespective of your role, this video is for YOU!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8FE32-F137-569E-8965-CC99F45EA5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sz="8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this video for?</a:t>
            </a:r>
          </a:p>
          <a:p>
            <a:endParaRPr lang="en-US" sz="8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01997-165B-E01F-E41B-5461BE2073B3}"/>
              </a:ext>
            </a:extLst>
          </p:cNvPr>
          <p:cNvSpPr txBox="1"/>
          <p:nvPr/>
        </p:nvSpPr>
        <p:spPr>
          <a:xfrm>
            <a:off x="2419202" y="4430539"/>
            <a:ext cx="33805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Pathologists</a:t>
            </a:r>
          </a:p>
          <a:p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Pathology </a:t>
            </a:r>
          </a:p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managers </a:t>
            </a:r>
          </a:p>
          <a:p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LSMDT</a:t>
            </a:r>
            <a:endParaRPr lang="en-US" sz="3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23DE2A-C3BD-7D79-ABA7-55E8AF97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0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7010B-60B2-BD12-36AD-E36BA7B25F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72530" y="3546001"/>
            <a:ext cx="3569507" cy="62131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12626-576C-88AD-B7ED-A13DC8D4A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066" y="2990379"/>
            <a:ext cx="11593287" cy="520965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MAPK signalling pathway which controls cell growth.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Mutant BRAF which is part of the pathway leads to out-of-control cell growth and in some cases melanoma.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BRAF mutation is present in approx. 50% of melanomas.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90% BRAF V600E – other BRAF mutations can be present </a:t>
            </a:r>
            <a:r>
              <a:rPr lang="en-GB" sz="3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eg</a:t>
            </a:r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BRAF V600K.  </a:t>
            </a:r>
          </a:p>
          <a:p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EB68B-5BB7-CAC8-103C-D367A559D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5106" y="1278118"/>
            <a:ext cx="13524595" cy="1375482"/>
          </a:xfrm>
        </p:spPr>
        <p:txBody>
          <a:bodyPr/>
          <a:lstStyle/>
          <a:p>
            <a:pPr algn="ctr"/>
            <a:r>
              <a:rPr lang="en-GB" sz="8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BRAF mutation?</a:t>
            </a:r>
          </a:p>
          <a:p>
            <a:endParaRPr lang="en-US" sz="8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EE47D-D606-40EA-FD25-4A60F30807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580" y="2990379"/>
            <a:ext cx="4423381" cy="69899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89E5C2B-587A-2B86-9A44-CAD58925D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19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0"/>
    </mc:Choice>
    <mc:Fallback xmlns="">
      <p:transition spd="slow" advTm="3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99028-E05D-8154-5266-273486EC8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dirty="0">
                <a:solidFill>
                  <a:srgbClr val="005FBF"/>
                </a:solidFill>
              </a:rPr>
              <a:t>How do we test?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3A9A2-03CE-8FF4-37FF-39040C7595B0}"/>
              </a:ext>
            </a:extLst>
          </p:cNvPr>
          <p:cNvSpPr txBox="1"/>
          <p:nvPr/>
        </p:nvSpPr>
        <p:spPr>
          <a:xfrm>
            <a:off x="1195066" y="1567924"/>
            <a:ext cx="989310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BRAF V600E immunohistochemistry. </a:t>
            </a: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Available in GM at: </a:t>
            </a: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Salford Royal Hospital </a:t>
            </a: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Christie Hospital</a:t>
            </a:r>
          </a:p>
          <a:p>
            <a:endParaRPr lang="en-GB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be done as part of melanoma panel during work up.</a:t>
            </a:r>
          </a:p>
          <a:p>
            <a:endParaRPr lang="en-GB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Positive or negative result.</a:t>
            </a:r>
          </a:p>
          <a:p>
            <a:endParaRPr lang="en-GB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be done on cytology specimens.</a:t>
            </a:r>
          </a:p>
          <a:p>
            <a:endParaRPr lang="en-GB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negative – requirement to send tissue for </a:t>
            </a:r>
          </a:p>
          <a:p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molecular genetics.</a:t>
            </a:r>
          </a:p>
          <a:p>
            <a:endParaRPr lang="en-US" sz="4000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3BE43DF9-6A50-0380-87FA-AE8D40972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2861" y="1722027"/>
            <a:ext cx="4643586" cy="3666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8FB67-561B-F2E4-AD14-7B59CC37EF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0869" y="6230739"/>
            <a:ext cx="4720262" cy="335658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D7032A2-266C-9C68-D195-F9FD02D00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97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6"/>
    </mc:Choice>
    <mc:Fallback xmlns="">
      <p:transition spd="slow" advTm="5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66ADB-16B2-666C-7F67-81D49A8F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3CF5A2-A1A4-4886-A063-684FD6496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GB" dirty="0"/>
              <a:t>Molecular testing – Manchester GLH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20BF8-3B9E-EF1E-D22E-0EFA5B853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65" y="3219819"/>
            <a:ext cx="9010190" cy="5675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6B2A49-807D-D021-4A75-47B7AEC97428}"/>
              </a:ext>
            </a:extLst>
          </p:cNvPr>
          <p:cNvSpPr txBox="1"/>
          <p:nvPr/>
        </p:nvSpPr>
        <p:spPr>
          <a:xfrm>
            <a:off x="17468874" y="4646563"/>
            <a:ext cx="97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✔️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52B16-A5D4-871D-B6A8-C4001504AEBB}"/>
              </a:ext>
            </a:extLst>
          </p:cNvPr>
          <p:cNvSpPr txBox="1"/>
          <p:nvPr/>
        </p:nvSpPr>
        <p:spPr>
          <a:xfrm>
            <a:off x="1267074" y="3219818"/>
            <a:ext cx="70880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Tick box M7.1  for Adult melanoma : </a:t>
            </a:r>
          </a:p>
          <a:p>
            <a:r>
              <a:rPr lang="en-GB" sz="3200" dirty="0"/>
              <a:t>BRAF, NRAS and KIT.</a:t>
            </a:r>
          </a:p>
          <a:p>
            <a:endParaRPr lang="en-GB" sz="3200" dirty="0"/>
          </a:p>
          <a:p>
            <a:r>
              <a:rPr lang="en-GB" sz="3200" dirty="0"/>
              <a:t>If tumour percentage below 20% - mark slide. </a:t>
            </a:r>
          </a:p>
          <a:p>
            <a:endParaRPr lang="en-GB" sz="3200" dirty="0"/>
          </a:p>
          <a:p>
            <a:r>
              <a:rPr lang="en-GB" sz="3200" dirty="0"/>
              <a:t>In future the CPGC will make this job easier. Easiest done at time of reporting.</a:t>
            </a:r>
          </a:p>
          <a:p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1168DA-B060-2072-F403-3BA59B915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131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18"/>
    </mc:Choice>
    <mc:Fallback>
      <p:transition spd="slow" advTm="3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99028-E05D-8154-5266-273486EC8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4954" y="643183"/>
            <a:ext cx="13524595" cy="1375482"/>
          </a:xfrm>
        </p:spPr>
        <p:txBody>
          <a:bodyPr/>
          <a:lstStyle/>
          <a:p>
            <a:r>
              <a:rPr lang="en-US" dirty="0">
                <a:solidFill>
                  <a:srgbClr val="005FBF"/>
                </a:solidFill>
              </a:rPr>
              <a:t>What have we been doing in GM? </a:t>
            </a:r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1994AE1-1E96-921F-C06C-47C85ADE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771" y="2018665"/>
            <a:ext cx="14403758" cy="78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ue line with black numbers&#10;&#10;AI-generated content may be incorrect.">
            <a:extLst>
              <a:ext uri="{FF2B5EF4-FFF2-40B4-BE49-F238E27FC236}">
                <a16:creationId xmlns:a16="http://schemas.microsoft.com/office/drawing/2014/main" id="{2A25A8C7-5BD2-6D36-8143-494EB7C6D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226" y="4718571"/>
            <a:ext cx="1800200" cy="30243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1653E69-16D5-DA7F-41F9-F9FB66F94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5BC7-DD63-58C2-2469-1A18FE227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490" y="2054012"/>
            <a:ext cx="14964320" cy="12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3"/>
    </mc:Choice>
    <mc:Fallback xmlns="">
      <p:transition spd="slow" advTm="6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3B8E8-4B7A-6FDE-618F-0FDAFAC5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C77A8-DB0B-C19E-71A9-4789013EF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8243" y="5364865"/>
            <a:ext cx="13524595" cy="1375482"/>
          </a:xfrm>
        </p:spPr>
        <p:txBody>
          <a:bodyPr/>
          <a:lstStyle/>
          <a:p>
            <a:pPr algn="ctr"/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it is important…</a:t>
            </a:r>
          </a:p>
          <a:p>
            <a:pPr algn="ctr"/>
            <a:endParaRPr lang="en-GB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4E3C9-0A91-2C63-C3DF-5ACB5074C2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/>
          <a:stretch/>
        </p:blipFill>
        <p:spPr>
          <a:xfrm>
            <a:off x="11505286" y="1569398"/>
            <a:ext cx="6839660" cy="3934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15C48-2FDA-D4C8-DFA7-B398CE6EA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114" y="6907859"/>
            <a:ext cx="5492855" cy="341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47CA2-E8DA-73D5-EC9F-F26866A1BB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16" y="2168246"/>
            <a:ext cx="4869372" cy="348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4F299-BCA1-0A33-F7D7-275B76A37B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86" y="6740347"/>
            <a:ext cx="5385794" cy="323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38964C-3F77-58DC-B0E7-7E5CD5EE59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262" y="2368418"/>
            <a:ext cx="6179707" cy="6152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AB47A-9E88-980C-76EB-33FB2F91181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5051" y="4721071"/>
            <a:ext cx="7208422" cy="5573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BC53DB-3208-5DF4-C868-2A6CB0D37AE8}"/>
              </a:ext>
            </a:extLst>
          </p:cNvPr>
          <p:cNvSpPr txBox="1"/>
          <p:nvPr/>
        </p:nvSpPr>
        <p:spPr>
          <a:xfrm>
            <a:off x="1839700" y="1118473"/>
            <a:ext cx="15121680" cy="877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it is important…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Drug therapies – Vemurafenib, Dabrafenib</a:t>
            </a:r>
          </a:p>
          <a:p>
            <a:pPr algn="ctr"/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Guidance  -  NICE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Immunohistochemistry for BRAF V600E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Molecular genetics – NGS/COBAS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is it urgent- can’t it wait until we know the patient has metastatic disease and needs the treatment?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8EBBD3A-AB1A-627B-B6F0-E88480BE99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28281" t="-228281" r="-228281" b="-228281"/>
          <a:stretch>
            <a:fillRect/>
          </a:stretch>
        </p:blipFill>
        <p:spPr>
          <a:xfrm>
            <a:off x="16575583" y="7780833"/>
            <a:ext cx="3392805" cy="339280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8"/>
    </mc:Choice>
    <mc:Fallback xmlns="">
      <p:transition spd="slow" advTm="6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9|6.6|6.3|6.4|12.4|1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C92C23-7555-417C-A5CE-CAC014EE32C1}" vid="{C1998078-EF03-40D4-AAAA-F575DB50F6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774</Words>
  <Application>Microsoft Office PowerPoint</Application>
  <PresentationFormat>Custom</PresentationFormat>
  <Paragraphs>147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 Neue</vt:lpstr>
      <vt:lpstr>P22 Typewriter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Lynne Jamieson</dc:creator>
  <cp:lastModifiedBy>Lynne Jamieson</cp:lastModifiedBy>
  <cp:revision>15</cp:revision>
  <dcterms:created xsi:type="dcterms:W3CDTF">2025-05-12T09:04:23Z</dcterms:created>
  <dcterms:modified xsi:type="dcterms:W3CDTF">2025-06-12T12:50:20Z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2023-05-04T00:00:00Z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2023-05-15T00:00:00Z</vt:filetime>
  </property>
  <property fmtid="{D5CDD505-2E9C-101B-9397-08002B2CF9AE}" pid="5" name="Producer">
    <vt:lpwstr>Adobe PDF library 16.07</vt:lpwstr>
  </property>
</Properties>
</file>